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5" r:id="rId4"/>
  </p:sldMasterIdLst>
  <p:notesMasterIdLst>
    <p:notesMasterId r:id="rId26"/>
  </p:notesMasterIdLst>
  <p:sldIdLst>
    <p:sldId id="306" r:id="rId5"/>
    <p:sldId id="307" r:id="rId6"/>
    <p:sldId id="308" r:id="rId7"/>
    <p:sldId id="314" r:id="rId8"/>
    <p:sldId id="315" r:id="rId9"/>
    <p:sldId id="309" r:id="rId10"/>
    <p:sldId id="316" r:id="rId11"/>
    <p:sldId id="317" r:id="rId12"/>
    <p:sldId id="318" r:id="rId13"/>
    <p:sldId id="319" r:id="rId14"/>
    <p:sldId id="320" r:id="rId15"/>
    <p:sldId id="321" r:id="rId16"/>
    <p:sldId id="322" r:id="rId17"/>
    <p:sldId id="323" r:id="rId18"/>
    <p:sldId id="324" r:id="rId19"/>
    <p:sldId id="325" r:id="rId20"/>
    <p:sldId id="304" r:id="rId21"/>
    <p:sldId id="305" r:id="rId22"/>
    <p:sldId id="326" r:id="rId23"/>
    <p:sldId id="327" r:id="rId24"/>
    <p:sldId id="312"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4967" autoAdjust="0"/>
  </p:normalViewPr>
  <p:slideViewPr>
    <p:cSldViewPr snapToGrid="0">
      <p:cViewPr varScale="1">
        <p:scale>
          <a:sx n="80" d="100"/>
          <a:sy n="80" d="100"/>
        </p:scale>
        <p:origin x="58" y="182"/>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0.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57.svg"/><Relationship Id="rId4" Type="http://schemas.openxmlformats.org/officeDocument/2006/relationships/image" Target="../media/image52.svg"/><Relationship Id="rId9" Type="http://schemas.openxmlformats.org/officeDocument/2006/relationships/image" Target="../media/image28.png"/></Relationships>
</file>

<file path=ppt/diagrams/_rels/data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ata8.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57.svg"/><Relationship Id="rId4" Type="http://schemas.openxmlformats.org/officeDocument/2006/relationships/image" Target="../media/image52.svg"/><Relationship Id="rId9" Type="http://schemas.openxmlformats.org/officeDocument/2006/relationships/image" Target="../media/image28.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8.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D9C965-5FF4-4E20-83E8-A9333BF56002}" type="doc">
      <dgm:prSet loTypeId="urn:microsoft.com/office/officeart/2005/8/layout/vList5" loCatId="list" qsTypeId="urn:microsoft.com/office/officeart/2005/8/quickstyle/simple5" qsCatId="simple" csTypeId="urn:microsoft.com/office/officeart/2005/8/colors/accent0_3" csCatId="mainScheme"/>
      <dgm:spPr/>
      <dgm:t>
        <a:bodyPr/>
        <a:lstStyle/>
        <a:p>
          <a:endParaRPr lang="en-US"/>
        </a:p>
      </dgm:t>
    </dgm:pt>
    <dgm:pt modelId="{72027E74-DACE-4404-B5E8-3005FE85323F}">
      <dgm:prSet/>
      <dgm:spPr/>
      <dgm:t>
        <a:bodyPr/>
        <a:lstStyle/>
        <a:p>
          <a:r>
            <a:rPr lang="en-US" dirty="0"/>
            <a:t>presented by </a:t>
          </a:r>
        </a:p>
      </dgm:t>
    </dgm:pt>
    <dgm:pt modelId="{3F0059A4-CB11-479F-9EF6-A91C6185F6B3}" type="parTrans" cxnId="{F409662E-1DB9-422E-B186-AD22C14C1234}">
      <dgm:prSet/>
      <dgm:spPr/>
      <dgm:t>
        <a:bodyPr/>
        <a:lstStyle/>
        <a:p>
          <a:endParaRPr lang="en-US"/>
        </a:p>
      </dgm:t>
    </dgm:pt>
    <dgm:pt modelId="{BDC2CDDC-9BB0-44ED-8B55-2AD3F9164B2A}" type="sibTrans" cxnId="{F409662E-1DB9-422E-B186-AD22C14C1234}">
      <dgm:prSet/>
      <dgm:spPr/>
      <dgm:t>
        <a:bodyPr/>
        <a:lstStyle/>
        <a:p>
          <a:endParaRPr lang="en-US"/>
        </a:p>
      </dgm:t>
    </dgm:pt>
    <dgm:pt modelId="{37FE8F8F-1650-4E98-BCE9-1EEB011C7436}">
      <dgm:prSet/>
      <dgm:spPr/>
      <dgm:t>
        <a:bodyPr/>
        <a:lstStyle/>
        <a:p>
          <a:r>
            <a:rPr lang="en-US"/>
            <a:t>SEJAL SINGH</a:t>
          </a:r>
        </a:p>
      </dgm:t>
    </dgm:pt>
    <dgm:pt modelId="{55BB6699-CB30-4DA8-8792-21F9F063D281}" type="parTrans" cxnId="{71C73758-DC3A-4AB3-B78D-B9A850764A84}">
      <dgm:prSet/>
      <dgm:spPr/>
      <dgm:t>
        <a:bodyPr/>
        <a:lstStyle/>
        <a:p>
          <a:endParaRPr lang="en-US"/>
        </a:p>
      </dgm:t>
    </dgm:pt>
    <dgm:pt modelId="{B1ECADE5-AAC2-4E04-8513-5F71AADD194D}" type="sibTrans" cxnId="{71C73758-DC3A-4AB3-B78D-B9A850764A84}">
      <dgm:prSet/>
      <dgm:spPr/>
      <dgm:t>
        <a:bodyPr/>
        <a:lstStyle/>
        <a:p>
          <a:endParaRPr lang="en-US"/>
        </a:p>
      </dgm:t>
    </dgm:pt>
    <dgm:pt modelId="{7CC59EBF-04A6-4809-A714-F81FEE8ECF6A}">
      <dgm:prSet/>
      <dgm:spPr/>
      <dgm:t>
        <a:bodyPr/>
        <a:lstStyle/>
        <a:p>
          <a:r>
            <a:rPr lang="en-US"/>
            <a:t>REVA UNIVERSITY                                 </a:t>
          </a:r>
        </a:p>
      </dgm:t>
    </dgm:pt>
    <dgm:pt modelId="{5E40198F-3A9D-4B2A-A386-78EC37144DB3}" type="parTrans" cxnId="{63984443-3E5D-4D5B-8047-C923E3846AFE}">
      <dgm:prSet/>
      <dgm:spPr/>
      <dgm:t>
        <a:bodyPr/>
        <a:lstStyle/>
        <a:p>
          <a:endParaRPr lang="en-US"/>
        </a:p>
      </dgm:t>
    </dgm:pt>
    <dgm:pt modelId="{51FE42D0-AF30-4E96-9A16-15CF592917BF}" type="sibTrans" cxnId="{63984443-3E5D-4D5B-8047-C923E3846AFE}">
      <dgm:prSet/>
      <dgm:spPr/>
      <dgm:t>
        <a:bodyPr/>
        <a:lstStyle/>
        <a:p>
          <a:endParaRPr lang="en-US"/>
        </a:p>
      </dgm:t>
    </dgm:pt>
    <dgm:pt modelId="{50B480F7-BF36-4B1F-8521-C772780BC34D}" type="pres">
      <dgm:prSet presAssocID="{B7D9C965-5FF4-4E20-83E8-A9333BF56002}" presName="Name0" presStyleCnt="0">
        <dgm:presLayoutVars>
          <dgm:dir/>
          <dgm:animLvl val="lvl"/>
          <dgm:resizeHandles val="exact"/>
        </dgm:presLayoutVars>
      </dgm:prSet>
      <dgm:spPr/>
    </dgm:pt>
    <dgm:pt modelId="{2822FF8A-53D3-4554-A813-392C09FDCE91}" type="pres">
      <dgm:prSet presAssocID="{72027E74-DACE-4404-B5E8-3005FE85323F}" presName="linNode" presStyleCnt="0"/>
      <dgm:spPr/>
    </dgm:pt>
    <dgm:pt modelId="{19694FA4-872B-4CAE-AB98-443D7A34B808}" type="pres">
      <dgm:prSet presAssocID="{72027E74-DACE-4404-B5E8-3005FE85323F}" presName="parentText" presStyleLbl="node1" presStyleIdx="0" presStyleCnt="3">
        <dgm:presLayoutVars>
          <dgm:chMax val="1"/>
          <dgm:bulletEnabled val="1"/>
        </dgm:presLayoutVars>
      </dgm:prSet>
      <dgm:spPr/>
    </dgm:pt>
    <dgm:pt modelId="{7BD69688-4A1A-46E2-8702-11A8CDA52309}" type="pres">
      <dgm:prSet presAssocID="{BDC2CDDC-9BB0-44ED-8B55-2AD3F9164B2A}" presName="sp" presStyleCnt="0"/>
      <dgm:spPr/>
    </dgm:pt>
    <dgm:pt modelId="{874B53DE-CACD-4747-AD9F-A6EB6310C9D9}" type="pres">
      <dgm:prSet presAssocID="{37FE8F8F-1650-4E98-BCE9-1EEB011C7436}" presName="linNode" presStyleCnt="0"/>
      <dgm:spPr/>
    </dgm:pt>
    <dgm:pt modelId="{F97F4B11-984F-444D-AEFA-754844384A8D}" type="pres">
      <dgm:prSet presAssocID="{37FE8F8F-1650-4E98-BCE9-1EEB011C7436}" presName="parentText" presStyleLbl="node1" presStyleIdx="1" presStyleCnt="3">
        <dgm:presLayoutVars>
          <dgm:chMax val="1"/>
          <dgm:bulletEnabled val="1"/>
        </dgm:presLayoutVars>
      </dgm:prSet>
      <dgm:spPr/>
    </dgm:pt>
    <dgm:pt modelId="{26F92A1B-FC99-4D9B-AB0C-F827712B349F}" type="pres">
      <dgm:prSet presAssocID="{B1ECADE5-AAC2-4E04-8513-5F71AADD194D}" presName="sp" presStyleCnt="0"/>
      <dgm:spPr/>
    </dgm:pt>
    <dgm:pt modelId="{7398358A-14A2-45E3-A0D7-3C564A128C36}" type="pres">
      <dgm:prSet presAssocID="{7CC59EBF-04A6-4809-A714-F81FEE8ECF6A}" presName="linNode" presStyleCnt="0"/>
      <dgm:spPr/>
    </dgm:pt>
    <dgm:pt modelId="{931012EB-1885-43C4-A154-AA1291911987}" type="pres">
      <dgm:prSet presAssocID="{7CC59EBF-04A6-4809-A714-F81FEE8ECF6A}" presName="parentText" presStyleLbl="node1" presStyleIdx="2" presStyleCnt="3">
        <dgm:presLayoutVars>
          <dgm:chMax val="1"/>
          <dgm:bulletEnabled val="1"/>
        </dgm:presLayoutVars>
      </dgm:prSet>
      <dgm:spPr/>
    </dgm:pt>
  </dgm:ptLst>
  <dgm:cxnLst>
    <dgm:cxn modelId="{F409662E-1DB9-422E-B186-AD22C14C1234}" srcId="{B7D9C965-5FF4-4E20-83E8-A9333BF56002}" destId="{72027E74-DACE-4404-B5E8-3005FE85323F}" srcOrd="0" destOrd="0" parTransId="{3F0059A4-CB11-479F-9EF6-A91C6185F6B3}" sibTransId="{BDC2CDDC-9BB0-44ED-8B55-2AD3F9164B2A}"/>
    <dgm:cxn modelId="{63984443-3E5D-4D5B-8047-C923E3846AFE}" srcId="{B7D9C965-5FF4-4E20-83E8-A9333BF56002}" destId="{7CC59EBF-04A6-4809-A714-F81FEE8ECF6A}" srcOrd="2" destOrd="0" parTransId="{5E40198F-3A9D-4B2A-A386-78EC37144DB3}" sibTransId="{51FE42D0-AF30-4E96-9A16-15CF592917BF}"/>
    <dgm:cxn modelId="{564C024D-9B43-412F-8E9E-2170A762C908}" type="presOf" srcId="{7CC59EBF-04A6-4809-A714-F81FEE8ECF6A}" destId="{931012EB-1885-43C4-A154-AA1291911987}" srcOrd="0" destOrd="0" presId="urn:microsoft.com/office/officeart/2005/8/layout/vList5"/>
    <dgm:cxn modelId="{62FF0778-91B7-42B3-82C7-B10EF9EE6E6A}" type="presOf" srcId="{72027E74-DACE-4404-B5E8-3005FE85323F}" destId="{19694FA4-872B-4CAE-AB98-443D7A34B808}" srcOrd="0" destOrd="0" presId="urn:microsoft.com/office/officeart/2005/8/layout/vList5"/>
    <dgm:cxn modelId="{71C73758-DC3A-4AB3-B78D-B9A850764A84}" srcId="{B7D9C965-5FF4-4E20-83E8-A9333BF56002}" destId="{37FE8F8F-1650-4E98-BCE9-1EEB011C7436}" srcOrd="1" destOrd="0" parTransId="{55BB6699-CB30-4DA8-8792-21F9F063D281}" sibTransId="{B1ECADE5-AAC2-4E04-8513-5F71AADD194D}"/>
    <dgm:cxn modelId="{FC4FF78D-7715-44B3-BCAD-0F03ED0DAC08}" type="presOf" srcId="{B7D9C965-5FF4-4E20-83E8-A9333BF56002}" destId="{50B480F7-BF36-4B1F-8521-C772780BC34D}" srcOrd="0" destOrd="0" presId="urn:microsoft.com/office/officeart/2005/8/layout/vList5"/>
    <dgm:cxn modelId="{2BDEECCF-9FF5-4CC2-B163-49F6EA051084}" type="presOf" srcId="{37FE8F8F-1650-4E98-BCE9-1EEB011C7436}" destId="{F97F4B11-984F-444D-AEFA-754844384A8D}" srcOrd="0" destOrd="0" presId="urn:microsoft.com/office/officeart/2005/8/layout/vList5"/>
    <dgm:cxn modelId="{40EE87DE-3B05-42F0-A88F-C32EC7D698C9}" type="presParOf" srcId="{50B480F7-BF36-4B1F-8521-C772780BC34D}" destId="{2822FF8A-53D3-4554-A813-392C09FDCE91}" srcOrd="0" destOrd="0" presId="urn:microsoft.com/office/officeart/2005/8/layout/vList5"/>
    <dgm:cxn modelId="{1F33B092-2F21-4C44-A6F1-8A4E6E89C0AD}" type="presParOf" srcId="{2822FF8A-53D3-4554-A813-392C09FDCE91}" destId="{19694FA4-872B-4CAE-AB98-443D7A34B808}" srcOrd="0" destOrd="0" presId="urn:microsoft.com/office/officeart/2005/8/layout/vList5"/>
    <dgm:cxn modelId="{F2441E05-44B6-446B-BA36-6DD7B28D48A9}" type="presParOf" srcId="{50B480F7-BF36-4B1F-8521-C772780BC34D}" destId="{7BD69688-4A1A-46E2-8702-11A8CDA52309}" srcOrd="1" destOrd="0" presId="urn:microsoft.com/office/officeart/2005/8/layout/vList5"/>
    <dgm:cxn modelId="{DEA4DD84-04AE-4945-81BE-55831D354B69}" type="presParOf" srcId="{50B480F7-BF36-4B1F-8521-C772780BC34D}" destId="{874B53DE-CACD-4747-AD9F-A6EB6310C9D9}" srcOrd="2" destOrd="0" presId="urn:microsoft.com/office/officeart/2005/8/layout/vList5"/>
    <dgm:cxn modelId="{537FCE48-9A94-4997-A8AD-E5ED25DE30F5}" type="presParOf" srcId="{874B53DE-CACD-4747-AD9F-A6EB6310C9D9}" destId="{F97F4B11-984F-444D-AEFA-754844384A8D}" srcOrd="0" destOrd="0" presId="urn:microsoft.com/office/officeart/2005/8/layout/vList5"/>
    <dgm:cxn modelId="{E147B5D1-7F67-4DDE-B508-D357AA33A45A}" type="presParOf" srcId="{50B480F7-BF36-4B1F-8521-C772780BC34D}" destId="{26F92A1B-FC99-4D9B-AB0C-F827712B349F}" srcOrd="3" destOrd="0" presId="urn:microsoft.com/office/officeart/2005/8/layout/vList5"/>
    <dgm:cxn modelId="{1967FCFE-1421-4775-BE9F-11563C58375E}" type="presParOf" srcId="{50B480F7-BF36-4B1F-8521-C772780BC34D}" destId="{7398358A-14A2-45E3-A0D7-3C564A128C36}" srcOrd="4" destOrd="0" presId="urn:microsoft.com/office/officeart/2005/8/layout/vList5"/>
    <dgm:cxn modelId="{96B8D6FC-9837-4330-A919-31F05A9C25C4}" type="presParOf" srcId="{7398358A-14A2-45E3-A0D7-3C564A128C36}" destId="{931012EB-1885-43C4-A154-AA1291911987}"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9FB077E-CE75-4061-81BA-26D7604C58C5}"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DFC220FC-5EA4-4C53-935B-82A309ED23E1}">
      <dgm:prSet/>
      <dgm:spPr/>
      <dgm:t>
        <a:bodyPr/>
        <a:lstStyle/>
        <a:p>
          <a:pPr>
            <a:lnSpc>
              <a:spcPct val="100000"/>
            </a:lnSpc>
          </a:pPr>
          <a:r>
            <a:rPr lang="en-IN"/>
            <a:t>The background of this proposal centers around Nike's commitment to innovation, personalization, and elevating customer experiences within the footwear industry. Nike, a global leader in athletic footwear and apparel, has continuously strived to push boundaries and set new standards. In line with this ethos, the proposal aims to enhance Nike's custom sneaker design process through innovative IT solutions.</a:t>
          </a:r>
          <a:endParaRPr lang="en-US"/>
        </a:p>
      </dgm:t>
    </dgm:pt>
    <dgm:pt modelId="{DC824ED6-3BF2-4B5F-9603-07372DFA9B3A}" type="parTrans" cxnId="{879C43E9-E0A5-421E-B18A-ABA53FCA33B7}">
      <dgm:prSet/>
      <dgm:spPr/>
      <dgm:t>
        <a:bodyPr/>
        <a:lstStyle/>
        <a:p>
          <a:endParaRPr lang="en-US"/>
        </a:p>
      </dgm:t>
    </dgm:pt>
    <dgm:pt modelId="{6DD511E3-B90F-4EAA-AAA3-68396A5488B7}" type="sibTrans" cxnId="{879C43E9-E0A5-421E-B18A-ABA53FCA33B7}">
      <dgm:prSet/>
      <dgm:spPr/>
      <dgm:t>
        <a:bodyPr/>
        <a:lstStyle/>
        <a:p>
          <a:pPr>
            <a:lnSpc>
              <a:spcPct val="100000"/>
            </a:lnSpc>
          </a:pPr>
          <a:endParaRPr lang="en-US"/>
        </a:p>
      </dgm:t>
    </dgm:pt>
    <dgm:pt modelId="{A9609694-232E-4437-89D8-2292EF45BF61}">
      <dgm:prSet/>
      <dgm:spPr/>
      <dgm:t>
        <a:bodyPr/>
        <a:lstStyle/>
        <a:p>
          <a:pPr>
            <a:lnSpc>
              <a:spcPct val="100000"/>
            </a:lnSpc>
          </a:pPr>
          <a:r>
            <a:rPr lang="en-IN" b="1" dirty="0"/>
            <a:t>Rising Demand for Personalization:</a:t>
          </a:r>
          <a:r>
            <a:rPr lang="en-IN" dirty="0"/>
            <a:t> In recent years, there has been a notable shift in consumer preferences towards personalized products. Customers seek unique and customized options that align with their individual styles and preferences. Nike recognizes this trend and sees an opportunity to not only meet but exceed customer expectations by offering a superior custom sneaker design experience.</a:t>
          </a:r>
          <a:endParaRPr lang="en-US" dirty="0"/>
        </a:p>
      </dgm:t>
    </dgm:pt>
    <dgm:pt modelId="{A8A35DDB-E3DD-452B-8F29-2388DB3D49A2}" type="parTrans" cxnId="{6E187524-B2AF-4FE5-A096-7C1F35F7A8C8}">
      <dgm:prSet/>
      <dgm:spPr/>
      <dgm:t>
        <a:bodyPr/>
        <a:lstStyle/>
        <a:p>
          <a:endParaRPr lang="en-US"/>
        </a:p>
      </dgm:t>
    </dgm:pt>
    <dgm:pt modelId="{A659CF53-6157-42E4-A07B-5C3794A318AB}" type="sibTrans" cxnId="{6E187524-B2AF-4FE5-A096-7C1F35F7A8C8}">
      <dgm:prSet/>
      <dgm:spPr/>
      <dgm:t>
        <a:bodyPr/>
        <a:lstStyle/>
        <a:p>
          <a:pPr>
            <a:lnSpc>
              <a:spcPct val="100000"/>
            </a:lnSpc>
          </a:pPr>
          <a:endParaRPr lang="en-US"/>
        </a:p>
      </dgm:t>
    </dgm:pt>
    <dgm:pt modelId="{4ADAC816-2A43-48C3-82C6-32D238C30956}">
      <dgm:prSet/>
      <dgm:spPr/>
      <dgm:t>
        <a:bodyPr/>
        <a:lstStyle/>
        <a:p>
          <a:pPr>
            <a:lnSpc>
              <a:spcPct val="100000"/>
            </a:lnSpc>
          </a:pPr>
          <a:r>
            <a:rPr lang="en-IN" b="1" dirty="0"/>
            <a:t>The Power of Technology and Innovation:</a:t>
          </a:r>
          <a:r>
            <a:rPr lang="en-IN" dirty="0"/>
            <a:t> Advancements in technology, including augmented reality (AR), artificial intelligence (AI), and Internet of Things (IoT), have opened new avenues for transforming the consumer experience. By harnessing the potential of these technologies, Nike aims to revolutionize how customers interact with their products and the brand.</a:t>
          </a:r>
          <a:endParaRPr lang="en-US" dirty="0"/>
        </a:p>
      </dgm:t>
    </dgm:pt>
    <dgm:pt modelId="{EDB1823A-5BC4-42CE-93A1-D635BDC2A4D9}" type="parTrans" cxnId="{602F8E58-BD8C-4F3E-B15A-3B6AAFE4D5FB}">
      <dgm:prSet/>
      <dgm:spPr/>
      <dgm:t>
        <a:bodyPr/>
        <a:lstStyle/>
        <a:p>
          <a:endParaRPr lang="en-US"/>
        </a:p>
      </dgm:t>
    </dgm:pt>
    <dgm:pt modelId="{4D07D36F-5CD9-4F2D-AC0D-0760BBAF28E8}" type="sibTrans" cxnId="{602F8E58-BD8C-4F3E-B15A-3B6AAFE4D5FB}">
      <dgm:prSet/>
      <dgm:spPr/>
      <dgm:t>
        <a:bodyPr/>
        <a:lstStyle/>
        <a:p>
          <a:pPr>
            <a:lnSpc>
              <a:spcPct val="100000"/>
            </a:lnSpc>
          </a:pPr>
          <a:endParaRPr lang="en-US"/>
        </a:p>
      </dgm:t>
    </dgm:pt>
    <dgm:pt modelId="{CCDE035B-1C33-469B-A0C4-BD67E5A4FE2A}">
      <dgm:prSet/>
      <dgm:spPr/>
      <dgm:t>
        <a:bodyPr/>
        <a:lstStyle/>
        <a:p>
          <a:pPr>
            <a:lnSpc>
              <a:spcPct val="100000"/>
            </a:lnSpc>
          </a:pPr>
          <a:r>
            <a:rPr lang="en-IN" b="1" dirty="0"/>
            <a:t>Challenges in Customization:</a:t>
          </a:r>
          <a:r>
            <a:rPr lang="en-IN" dirty="0"/>
            <a:t> While custom sneaker design offers immense potential, there are challenges that need to be addressed. These challenges include accurate design communication, sizing precision, design visualization, and manufacturing transparency. Nike acknowledges the need for creative solutions to overcome these challenges and deliver a seamless and exceptional customization journey.</a:t>
          </a:r>
          <a:endParaRPr lang="en-US" dirty="0"/>
        </a:p>
      </dgm:t>
    </dgm:pt>
    <dgm:pt modelId="{2E800282-56DA-4C17-B3C5-B029DBE39C4B}" type="parTrans" cxnId="{1552DDA7-174E-41E5-974E-DE54CB9F8D7E}">
      <dgm:prSet/>
      <dgm:spPr/>
      <dgm:t>
        <a:bodyPr/>
        <a:lstStyle/>
        <a:p>
          <a:endParaRPr lang="en-US"/>
        </a:p>
      </dgm:t>
    </dgm:pt>
    <dgm:pt modelId="{27268764-3AC2-4DF2-8BF3-4FC416B06C9A}" type="sibTrans" cxnId="{1552DDA7-174E-41E5-974E-DE54CB9F8D7E}">
      <dgm:prSet/>
      <dgm:spPr/>
      <dgm:t>
        <a:bodyPr/>
        <a:lstStyle/>
        <a:p>
          <a:pPr>
            <a:lnSpc>
              <a:spcPct val="100000"/>
            </a:lnSpc>
          </a:pPr>
          <a:endParaRPr lang="en-US"/>
        </a:p>
      </dgm:t>
    </dgm:pt>
    <dgm:pt modelId="{57AE84C2-B680-4E93-A283-DCFF5C9AF2E2}">
      <dgm:prSet/>
      <dgm:spPr/>
      <dgm:t>
        <a:bodyPr/>
        <a:lstStyle/>
        <a:p>
          <a:pPr>
            <a:lnSpc>
              <a:spcPct val="100000"/>
            </a:lnSpc>
          </a:pPr>
          <a:r>
            <a:rPr lang="en-IN" b="1" dirty="0"/>
            <a:t>Vision for the Future:</a:t>
          </a:r>
          <a:r>
            <a:rPr lang="en-IN" dirty="0"/>
            <a:t> The proposal envisions a future where customers have the ability to fully immerse themselves in the custom sneaker design process. By seamlessly integrating cutting-edge technologies, Nike aims to empower customers to visualize, personalize, and experience their unique designs before they become a reality.</a:t>
          </a:r>
          <a:endParaRPr lang="en-US" dirty="0"/>
        </a:p>
      </dgm:t>
    </dgm:pt>
    <dgm:pt modelId="{A5CBF9CA-145C-47D1-B132-8C3FF09E57D7}" type="parTrans" cxnId="{AF0196F6-5D94-4531-9B2C-289110652C3C}">
      <dgm:prSet/>
      <dgm:spPr/>
      <dgm:t>
        <a:bodyPr/>
        <a:lstStyle/>
        <a:p>
          <a:endParaRPr lang="en-US"/>
        </a:p>
      </dgm:t>
    </dgm:pt>
    <dgm:pt modelId="{2FFC7538-62A6-4567-8A2C-6A2BAD9C8D85}" type="sibTrans" cxnId="{AF0196F6-5D94-4531-9B2C-289110652C3C}">
      <dgm:prSet/>
      <dgm:spPr/>
      <dgm:t>
        <a:bodyPr/>
        <a:lstStyle/>
        <a:p>
          <a:endParaRPr lang="en-US"/>
        </a:p>
      </dgm:t>
    </dgm:pt>
    <dgm:pt modelId="{2BD85C3E-5883-453D-B11A-759371D932B8}" type="pres">
      <dgm:prSet presAssocID="{E9FB077E-CE75-4061-81BA-26D7604C58C5}" presName="root" presStyleCnt="0">
        <dgm:presLayoutVars>
          <dgm:dir/>
          <dgm:resizeHandles val="exact"/>
        </dgm:presLayoutVars>
      </dgm:prSet>
      <dgm:spPr/>
    </dgm:pt>
    <dgm:pt modelId="{3E56377F-1826-40AC-9E02-2A4FDCDF9E9B}" type="pres">
      <dgm:prSet presAssocID="{E9FB077E-CE75-4061-81BA-26D7604C58C5}" presName="container" presStyleCnt="0">
        <dgm:presLayoutVars>
          <dgm:dir/>
          <dgm:resizeHandles val="exact"/>
        </dgm:presLayoutVars>
      </dgm:prSet>
      <dgm:spPr/>
    </dgm:pt>
    <dgm:pt modelId="{E743F14A-22D8-4E83-A7AD-F476642940BB}" type="pres">
      <dgm:prSet presAssocID="{DFC220FC-5EA4-4C53-935B-82A309ED23E1}" presName="compNode" presStyleCnt="0"/>
      <dgm:spPr/>
    </dgm:pt>
    <dgm:pt modelId="{376C7354-6C46-4A68-97B7-8E4863E77C9F}" type="pres">
      <dgm:prSet presAssocID="{DFC220FC-5EA4-4C53-935B-82A309ED23E1}" presName="iconBgRect" presStyleLbl="bgShp" presStyleIdx="0" presStyleCnt="5"/>
      <dgm:spPr/>
    </dgm:pt>
    <dgm:pt modelId="{488827AE-2820-432B-99C6-2099CD545A7B}" type="pres">
      <dgm:prSet presAssocID="{DFC220FC-5EA4-4C53-935B-82A309ED23E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hoe"/>
        </a:ext>
      </dgm:extLst>
    </dgm:pt>
    <dgm:pt modelId="{F3AB7F6D-F391-41E3-B1F9-B537B6562B9B}" type="pres">
      <dgm:prSet presAssocID="{DFC220FC-5EA4-4C53-935B-82A309ED23E1}" presName="spaceRect" presStyleCnt="0"/>
      <dgm:spPr/>
    </dgm:pt>
    <dgm:pt modelId="{D35902A8-EA85-46B2-A0B1-557290098BA3}" type="pres">
      <dgm:prSet presAssocID="{DFC220FC-5EA4-4C53-935B-82A309ED23E1}" presName="textRect" presStyleLbl="revTx" presStyleIdx="0" presStyleCnt="5">
        <dgm:presLayoutVars>
          <dgm:chMax val="1"/>
          <dgm:chPref val="1"/>
        </dgm:presLayoutVars>
      </dgm:prSet>
      <dgm:spPr/>
    </dgm:pt>
    <dgm:pt modelId="{6CD820F5-A764-42DA-A43F-67ECFA50E2BD}" type="pres">
      <dgm:prSet presAssocID="{6DD511E3-B90F-4EAA-AAA3-68396A5488B7}" presName="sibTrans" presStyleLbl="sibTrans2D1" presStyleIdx="0" presStyleCnt="0"/>
      <dgm:spPr/>
    </dgm:pt>
    <dgm:pt modelId="{62994789-D78D-44FE-9535-90EE10EE0843}" type="pres">
      <dgm:prSet presAssocID="{A9609694-232E-4437-89D8-2292EF45BF61}" presName="compNode" presStyleCnt="0"/>
      <dgm:spPr/>
    </dgm:pt>
    <dgm:pt modelId="{22E0025C-B345-4C3D-A85D-99523817F013}" type="pres">
      <dgm:prSet presAssocID="{A9609694-232E-4437-89D8-2292EF45BF61}" presName="iconBgRect" presStyleLbl="bgShp" presStyleIdx="1" presStyleCnt="5" custLinFactX="-189646" custLinFactY="141804" custLinFactNeighborX="-200000" custLinFactNeighborY="200000"/>
      <dgm:spPr/>
    </dgm:pt>
    <dgm:pt modelId="{7CDB1F0C-4E6D-4F0D-B3CA-C49AD53C052B}" type="pres">
      <dgm:prSet presAssocID="{A9609694-232E-4437-89D8-2292EF45BF61}" presName="iconRect" presStyleLbl="node1" presStyleIdx="1" presStyleCnt="5" custLinFactX="-300000" custLinFactY="274229" custLinFactNeighborX="-371803" custLinFactNeighborY="3000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Igloo"/>
        </a:ext>
      </dgm:extLst>
    </dgm:pt>
    <dgm:pt modelId="{E47F82F6-3046-4967-A4BA-B4C9F3667281}" type="pres">
      <dgm:prSet presAssocID="{A9609694-232E-4437-89D8-2292EF45BF61}" presName="spaceRect" presStyleCnt="0"/>
      <dgm:spPr/>
    </dgm:pt>
    <dgm:pt modelId="{93A71610-3363-4400-B0F3-4AB1C9E5720F}" type="pres">
      <dgm:prSet presAssocID="{A9609694-232E-4437-89D8-2292EF45BF61}" presName="textRect" presStyleLbl="revTx" presStyleIdx="1" presStyleCnt="5" custLinFactX="-68892" custLinFactY="135949" custLinFactNeighborX="-100000" custLinFactNeighborY="200000">
        <dgm:presLayoutVars>
          <dgm:chMax val="1"/>
          <dgm:chPref val="1"/>
        </dgm:presLayoutVars>
      </dgm:prSet>
      <dgm:spPr/>
    </dgm:pt>
    <dgm:pt modelId="{F94DD349-1AC2-48F9-87FC-C1542E77F1B3}" type="pres">
      <dgm:prSet presAssocID="{A659CF53-6157-42E4-A07B-5C3794A318AB}" presName="sibTrans" presStyleLbl="sibTrans2D1" presStyleIdx="0" presStyleCnt="0"/>
      <dgm:spPr/>
    </dgm:pt>
    <dgm:pt modelId="{97963752-1A6E-4C45-9B63-718430E04B6D}" type="pres">
      <dgm:prSet presAssocID="{4ADAC816-2A43-48C3-82C6-32D238C30956}" presName="compNode" presStyleCnt="0"/>
      <dgm:spPr/>
    </dgm:pt>
    <dgm:pt modelId="{E205F5F9-BC66-48B9-8282-3DB9B617484F}" type="pres">
      <dgm:prSet presAssocID="{4ADAC816-2A43-48C3-82C6-32D238C30956}" presName="iconBgRect" presStyleLbl="bgShp" presStyleIdx="2" presStyleCnt="5" custLinFactNeighborX="1951" custLinFactNeighborY="-62447"/>
      <dgm:spPr/>
    </dgm:pt>
    <dgm:pt modelId="{06A1BB31-CAFF-4972-AC28-2DDF60228808}" type="pres">
      <dgm:prSet presAssocID="{4ADAC816-2A43-48C3-82C6-32D238C30956}" presName="iconRect" presStyleLbl="node1" presStyleIdx="2" presStyleCnt="5" custLinFactY="-4303" custLinFactNeighborY="-10000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obot"/>
        </a:ext>
      </dgm:extLst>
    </dgm:pt>
    <dgm:pt modelId="{08E6EDCA-30BD-47CC-85BF-C3C9A46D956C}" type="pres">
      <dgm:prSet presAssocID="{4ADAC816-2A43-48C3-82C6-32D238C30956}" presName="spaceRect" presStyleCnt="0"/>
      <dgm:spPr/>
    </dgm:pt>
    <dgm:pt modelId="{48353934-9461-45E3-AD85-55A3052D7658}" type="pres">
      <dgm:prSet presAssocID="{4ADAC816-2A43-48C3-82C6-32D238C30956}" presName="textRect" presStyleLbl="revTx" presStyleIdx="2" presStyleCnt="5" custLinFactNeighborX="828" custLinFactNeighborY="-63748">
        <dgm:presLayoutVars>
          <dgm:chMax val="1"/>
          <dgm:chPref val="1"/>
        </dgm:presLayoutVars>
      </dgm:prSet>
      <dgm:spPr/>
    </dgm:pt>
    <dgm:pt modelId="{77277A51-A500-4176-8AEE-340C696C291E}" type="pres">
      <dgm:prSet presAssocID="{4D07D36F-5CD9-4F2D-AC0D-0760BBAF28E8}" presName="sibTrans" presStyleLbl="sibTrans2D1" presStyleIdx="0" presStyleCnt="0"/>
      <dgm:spPr/>
    </dgm:pt>
    <dgm:pt modelId="{704BDE00-DCBD-4E4C-ACDB-056FBE4A4525}" type="pres">
      <dgm:prSet presAssocID="{CCDE035B-1C33-469B-A0C4-BD67E5A4FE2A}" presName="compNode" presStyleCnt="0"/>
      <dgm:spPr/>
    </dgm:pt>
    <dgm:pt modelId="{D49439ED-A004-4F7D-A6D3-DFE8A74CBF9F}" type="pres">
      <dgm:prSet presAssocID="{CCDE035B-1C33-469B-A0C4-BD67E5A4FE2A}" presName="iconBgRect" presStyleLbl="bgShp" presStyleIdx="3" presStyleCnt="5" custLinFactY="-86366" custLinFactNeighborX="-12689" custLinFactNeighborY="-100000"/>
      <dgm:spPr/>
    </dgm:pt>
    <dgm:pt modelId="{99FDCC0A-F37C-4E25-B256-5D5BB423FA9D}" type="pres">
      <dgm:prSet presAssocID="{CCDE035B-1C33-469B-A0C4-BD67E5A4FE2A}" presName="iconRect" presStyleLbl="node1" presStyleIdx="3" presStyleCnt="5" custLinFactY="-120761" custLinFactNeighborX="-21309" custLinFactNeighborY="-20000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arcode"/>
        </a:ext>
      </dgm:extLst>
    </dgm:pt>
    <dgm:pt modelId="{AEFB94E7-6C2F-41D5-9321-5753B8E574F7}" type="pres">
      <dgm:prSet presAssocID="{CCDE035B-1C33-469B-A0C4-BD67E5A4FE2A}" presName="spaceRect" presStyleCnt="0"/>
      <dgm:spPr/>
    </dgm:pt>
    <dgm:pt modelId="{C4F7B0AA-6A6B-4796-849B-ABB8878AEC18}" type="pres">
      <dgm:prSet presAssocID="{CCDE035B-1C33-469B-A0C4-BD67E5A4FE2A}" presName="textRect" presStyleLbl="revTx" presStyleIdx="3" presStyleCnt="5" custLinFactY="-86366" custLinFactNeighborX="-8279" custLinFactNeighborY="-100000">
        <dgm:presLayoutVars>
          <dgm:chMax val="1"/>
          <dgm:chPref val="1"/>
        </dgm:presLayoutVars>
      </dgm:prSet>
      <dgm:spPr/>
    </dgm:pt>
    <dgm:pt modelId="{EF02FF4A-FF14-4844-818D-5AB5BE32F73D}" type="pres">
      <dgm:prSet presAssocID="{27268764-3AC2-4DF2-8BF3-4FC416B06C9A}" presName="sibTrans" presStyleLbl="sibTrans2D1" presStyleIdx="0" presStyleCnt="0"/>
      <dgm:spPr/>
    </dgm:pt>
    <dgm:pt modelId="{68CAE9C8-3199-4C02-A9F9-05839106C811}" type="pres">
      <dgm:prSet presAssocID="{57AE84C2-B680-4E93-A283-DCFF5C9AF2E2}" presName="compNode" presStyleCnt="0"/>
      <dgm:spPr/>
    </dgm:pt>
    <dgm:pt modelId="{A0ABCED4-1461-4698-ACCF-45C335FBBC50}" type="pres">
      <dgm:prSet presAssocID="{57AE84C2-B680-4E93-A283-DCFF5C9AF2E2}" presName="iconBgRect" presStyleLbl="bgShp" presStyleIdx="4" presStyleCnt="5" custLinFactY="-30593" custLinFactNeighborX="6362" custLinFactNeighborY="-100000"/>
      <dgm:spPr/>
    </dgm:pt>
    <dgm:pt modelId="{85C6433C-B351-4034-B355-F43AF5626FB4}" type="pres">
      <dgm:prSet presAssocID="{57AE84C2-B680-4E93-A283-DCFF5C9AF2E2}" presName="iconRect" presStyleLbl="node1" presStyleIdx="4" presStyleCnt="5" custLinFactY="-100000" custLinFactNeighborX="11216" custLinFactNeighborY="-12206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Eye"/>
        </a:ext>
      </dgm:extLst>
    </dgm:pt>
    <dgm:pt modelId="{E7B5538B-C174-4CB7-B0C2-87B959CFD4AD}" type="pres">
      <dgm:prSet presAssocID="{57AE84C2-B680-4E93-A283-DCFF5C9AF2E2}" presName="spaceRect" presStyleCnt="0"/>
      <dgm:spPr/>
    </dgm:pt>
    <dgm:pt modelId="{10F996D5-D814-482A-AC9E-4ADDA96DD489}" type="pres">
      <dgm:prSet presAssocID="{57AE84C2-B680-4E93-A283-DCFF5C9AF2E2}" presName="textRect" presStyleLbl="revTx" presStyleIdx="4" presStyleCnt="5" custLinFactY="-28148" custLinFactNeighborX="2779" custLinFactNeighborY="-100000">
        <dgm:presLayoutVars>
          <dgm:chMax val="1"/>
          <dgm:chPref val="1"/>
        </dgm:presLayoutVars>
      </dgm:prSet>
      <dgm:spPr/>
    </dgm:pt>
  </dgm:ptLst>
  <dgm:cxnLst>
    <dgm:cxn modelId="{E0530D0D-2215-49F6-B6B6-05B9BF40BADE}" type="presOf" srcId="{27268764-3AC2-4DF2-8BF3-4FC416B06C9A}" destId="{EF02FF4A-FF14-4844-818D-5AB5BE32F73D}" srcOrd="0" destOrd="0" presId="urn:microsoft.com/office/officeart/2018/2/layout/IconCircleList"/>
    <dgm:cxn modelId="{6E187524-B2AF-4FE5-A096-7C1F35F7A8C8}" srcId="{E9FB077E-CE75-4061-81BA-26D7604C58C5}" destId="{A9609694-232E-4437-89D8-2292EF45BF61}" srcOrd="1" destOrd="0" parTransId="{A8A35DDB-E3DD-452B-8F29-2388DB3D49A2}" sibTransId="{A659CF53-6157-42E4-A07B-5C3794A318AB}"/>
    <dgm:cxn modelId="{3B8D4A28-D9F1-4E15-A1FC-4193280B196D}" type="presOf" srcId="{A9609694-232E-4437-89D8-2292EF45BF61}" destId="{93A71610-3363-4400-B0F3-4AB1C9E5720F}" srcOrd="0" destOrd="0" presId="urn:microsoft.com/office/officeart/2018/2/layout/IconCircleList"/>
    <dgm:cxn modelId="{845D3F2F-E37F-4F39-A21B-76428D0F0A21}" type="presOf" srcId="{DFC220FC-5EA4-4C53-935B-82A309ED23E1}" destId="{D35902A8-EA85-46B2-A0B1-557290098BA3}" srcOrd="0" destOrd="0" presId="urn:microsoft.com/office/officeart/2018/2/layout/IconCircleList"/>
    <dgm:cxn modelId="{950D6640-5E0A-4889-B005-58D70C3D0A8A}" type="presOf" srcId="{CCDE035B-1C33-469B-A0C4-BD67E5A4FE2A}" destId="{C4F7B0AA-6A6B-4796-849B-ABB8878AEC18}" srcOrd="0" destOrd="0" presId="urn:microsoft.com/office/officeart/2018/2/layout/IconCircleList"/>
    <dgm:cxn modelId="{AFF23B64-9BD3-4734-954C-97B35DC3D7B2}" type="presOf" srcId="{4D07D36F-5CD9-4F2D-AC0D-0760BBAF28E8}" destId="{77277A51-A500-4176-8AEE-340C696C291E}" srcOrd="0" destOrd="0" presId="urn:microsoft.com/office/officeart/2018/2/layout/IconCircleList"/>
    <dgm:cxn modelId="{62BAAF67-A27C-4BB3-B36B-D3788093CB6C}" type="presOf" srcId="{4ADAC816-2A43-48C3-82C6-32D238C30956}" destId="{48353934-9461-45E3-AD85-55A3052D7658}" srcOrd="0" destOrd="0" presId="urn:microsoft.com/office/officeart/2018/2/layout/IconCircleList"/>
    <dgm:cxn modelId="{602F8E58-BD8C-4F3E-B15A-3B6AAFE4D5FB}" srcId="{E9FB077E-CE75-4061-81BA-26D7604C58C5}" destId="{4ADAC816-2A43-48C3-82C6-32D238C30956}" srcOrd="2" destOrd="0" parTransId="{EDB1823A-5BC4-42CE-93A1-D635BDC2A4D9}" sibTransId="{4D07D36F-5CD9-4F2D-AC0D-0760BBAF28E8}"/>
    <dgm:cxn modelId="{5990E097-B338-4014-B1BC-C1AC89A4D6A4}" type="presOf" srcId="{A659CF53-6157-42E4-A07B-5C3794A318AB}" destId="{F94DD349-1AC2-48F9-87FC-C1542E77F1B3}" srcOrd="0" destOrd="0" presId="urn:microsoft.com/office/officeart/2018/2/layout/IconCircleList"/>
    <dgm:cxn modelId="{1552DDA7-174E-41E5-974E-DE54CB9F8D7E}" srcId="{E9FB077E-CE75-4061-81BA-26D7604C58C5}" destId="{CCDE035B-1C33-469B-A0C4-BD67E5A4FE2A}" srcOrd="3" destOrd="0" parTransId="{2E800282-56DA-4C17-B3C5-B029DBE39C4B}" sibTransId="{27268764-3AC2-4DF2-8BF3-4FC416B06C9A}"/>
    <dgm:cxn modelId="{B001B0B4-5F35-4274-9E87-69B5D5A520B4}" type="presOf" srcId="{E9FB077E-CE75-4061-81BA-26D7604C58C5}" destId="{2BD85C3E-5883-453D-B11A-759371D932B8}" srcOrd="0" destOrd="0" presId="urn:microsoft.com/office/officeart/2018/2/layout/IconCircleList"/>
    <dgm:cxn modelId="{8E4B5FBD-5FA9-466B-BC01-5D3D7BF05586}" type="presOf" srcId="{6DD511E3-B90F-4EAA-AAA3-68396A5488B7}" destId="{6CD820F5-A764-42DA-A43F-67ECFA50E2BD}" srcOrd="0" destOrd="0" presId="urn:microsoft.com/office/officeart/2018/2/layout/IconCircleList"/>
    <dgm:cxn modelId="{879C43E9-E0A5-421E-B18A-ABA53FCA33B7}" srcId="{E9FB077E-CE75-4061-81BA-26D7604C58C5}" destId="{DFC220FC-5EA4-4C53-935B-82A309ED23E1}" srcOrd="0" destOrd="0" parTransId="{DC824ED6-3BF2-4B5F-9603-07372DFA9B3A}" sibTransId="{6DD511E3-B90F-4EAA-AAA3-68396A5488B7}"/>
    <dgm:cxn modelId="{606A11F5-C838-40FF-B38D-1A5778C5211A}" type="presOf" srcId="{57AE84C2-B680-4E93-A283-DCFF5C9AF2E2}" destId="{10F996D5-D814-482A-AC9E-4ADDA96DD489}" srcOrd="0" destOrd="0" presId="urn:microsoft.com/office/officeart/2018/2/layout/IconCircleList"/>
    <dgm:cxn modelId="{AF0196F6-5D94-4531-9B2C-289110652C3C}" srcId="{E9FB077E-CE75-4061-81BA-26D7604C58C5}" destId="{57AE84C2-B680-4E93-A283-DCFF5C9AF2E2}" srcOrd="4" destOrd="0" parTransId="{A5CBF9CA-145C-47D1-B132-8C3FF09E57D7}" sibTransId="{2FFC7538-62A6-4567-8A2C-6A2BAD9C8D85}"/>
    <dgm:cxn modelId="{885E31DF-6801-4620-9AE2-216C75029E85}" type="presParOf" srcId="{2BD85C3E-5883-453D-B11A-759371D932B8}" destId="{3E56377F-1826-40AC-9E02-2A4FDCDF9E9B}" srcOrd="0" destOrd="0" presId="urn:microsoft.com/office/officeart/2018/2/layout/IconCircleList"/>
    <dgm:cxn modelId="{38122E14-EF03-431F-B23D-E0D02774248E}" type="presParOf" srcId="{3E56377F-1826-40AC-9E02-2A4FDCDF9E9B}" destId="{E743F14A-22D8-4E83-A7AD-F476642940BB}" srcOrd="0" destOrd="0" presId="urn:microsoft.com/office/officeart/2018/2/layout/IconCircleList"/>
    <dgm:cxn modelId="{0D50775C-9C4E-4582-A213-336B2C779CA4}" type="presParOf" srcId="{E743F14A-22D8-4E83-A7AD-F476642940BB}" destId="{376C7354-6C46-4A68-97B7-8E4863E77C9F}" srcOrd="0" destOrd="0" presId="urn:microsoft.com/office/officeart/2018/2/layout/IconCircleList"/>
    <dgm:cxn modelId="{F875D4A4-114C-4044-AA61-E8CA46F9158E}" type="presParOf" srcId="{E743F14A-22D8-4E83-A7AD-F476642940BB}" destId="{488827AE-2820-432B-99C6-2099CD545A7B}" srcOrd="1" destOrd="0" presId="urn:microsoft.com/office/officeart/2018/2/layout/IconCircleList"/>
    <dgm:cxn modelId="{9925CB6F-CC41-40E7-97B9-467D609DA857}" type="presParOf" srcId="{E743F14A-22D8-4E83-A7AD-F476642940BB}" destId="{F3AB7F6D-F391-41E3-B1F9-B537B6562B9B}" srcOrd="2" destOrd="0" presId="urn:microsoft.com/office/officeart/2018/2/layout/IconCircleList"/>
    <dgm:cxn modelId="{4059C5CF-8458-4723-95E4-95912C5537E7}" type="presParOf" srcId="{E743F14A-22D8-4E83-A7AD-F476642940BB}" destId="{D35902A8-EA85-46B2-A0B1-557290098BA3}" srcOrd="3" destOrd="0" presId="urn:microsoft.com/office/officeart/2018/2/layout/IconCircleList"/>
    <dgm:cxn modelId="{142918C7-BDF1-469C-BD16-9189F6AC69A0}" type="presParOf" srcId="{3E56377F-1826-40AC-9E02-2A4FDCDF9E9B}" destId="{6CD820F5-A764-42DA-A43F-67ECFA50E2BD}" srcOrd="1" destOrd="0" presId="urn:microsoft.com/office/officeart/2018/2/layout/IconCircleList"/>
    <dgm:cxn modelId="{31C662C1-251D-4276-A9AB-4EDE9447240C}" type="presParOf" srcId="{3E56377F-1826-40AC-9E02-2A4FDCDF9E9B}" destId="{62994789-D78D-44FE-9535-90EE10EE0843}" srcOrd="2" destOrd="0" presId="urn:microsoft.com/office/officeart/2018/2/layout/IconCircleList"/>
    <dgm:cxn modelId="{07489A33-7FE9-4596-9E41-E36EEA294911}" type="presParOf" srcId="{62994789-D78D-44FE-9535-90EE10EE0843}" destId="{22E0025C-B345-4C3D-A85D-99523817F013}" srcOrd="0" destOrd="0" presId="urn:microsoft.com/office/officeart/2018/2/layout/IconCircleList"/>
    <dgm:cxn modelId="{3D811C63-D660-4DC5-9FF2-52B9DCD40DF5}" type="presParOf" srcId="{62994789-D78D-44FE-9535-90EE10EE0843}" destId="{7CDB1F0C-4E6D-4F0D-B3CA-C49AD53C052B}" srcOrd="1" destOrd="0" presId="urn:microsoft.com/office/officeart/2018/2/layout/IconCircleList"/>
    <dgm:cxn modelId="{1E0478E1-D3A2-4D80-9021-922DFDCF45EE}" type="presParOf" srcId="{62994789-D78D-44FE-9535-90EE10EE0843}" destId="{E47F82F6-3046-4967-A4BA-B4C9F3667281}" srcOrd="2" destOrd="0" presId="urn:microsoft.com/office/officeart/2018/2/layout/IconCircleList"/>
    <dgm:cxn modelId="{A297F3B6-8151-42E1-96B4-0780E900D621}" type="presParOf" srcId="{62994789-D78D-44FE-9535-90EE10EE0843}" destId="{93A71610-3363-4400-B0F3-4AB1C9E5720F}" srcOrd="3" destOrd="0" presId="urn:microsoft.com/office/officeart/2018/2/layout/IconCircleList"/>
    <dgm:cxn modelId="{28BAE0D5-D30F-468E-8621-D2CD8DFAD784}" type="presParOf" srcId="{3E56377F-1826-40AC-9E02-2A4FDCDF9E9B}" destId="{F94DD349-1AC2-48F9-87FC-C1542E77F1B3}" srcOrd="3" destOrd="0" presId="urn:microsoft.com/office/officeart/2018/2/layout/IconCircleList"/>
    <dgm:cxn modelId="{922F115C-6BD1-4D71-8A1A-FD0D548136F3}" type="presParOf" srcId="{3E56377F-1826-40AC-9E02-2A4FDCDF9E9B}" destId="{97963752-1A6E-4C45-9B63-718430E04B6D}" srcOrd="4" destOrd="0" presId="urn:microsoft.com/office/officeart/2018/2/layout/IconCircleList"/>
    <dgm:cxn modelId="{DE4B4957-0C08-4589-A63E-C2E81C888E7A}" type="presParOf" srcId="{97963752-1A6E-4C45-9B63-718430E04B6D}" destId="{E205F5F9-BC66-48B9-8282-3DB9B617484F}" srcOrd="0" destOrd="0" presId="urn:microsoft.com/office/officeart/2018/2/layout/IconCircleList"/>
    <dgm:cxn modelId="{04F8C589-5A83-4AEC-BD97-EB61F59FE20E}" type="presParOf" srcId="{97963752-1A6E-4C45-9B63-718430E04B6D}" destId="{06A1BB31-CAFF-4972-AC28-2DDF60228808}" srcOrd="1" destOrd="0" presId="urn:microsoft.com/office/officeart/2018/2/layout/IconCircleList"/>
    <dgm:cxn modelId="{E0ABA98C-29DA-41BE-A2A8-4E71C0088E0E}" type="presParOf" srcId="{97963752-1A6E-4C45-9B63-718430E04B6D}" destId="{08E6EDCA-30BD-47CC-85BF-C3C9A46D956C}" srcOrd="2" destOrd="0" presId="urn:microsoft.com/office/officeart/2018/2/layout/IconCircleList"/>
    <dgm:cxn modelId="{839027C0-6496-41C8-A3EE-A02D1BA744E2}" type="presParOf" srcId="{97963752-1A6E-4C45-9B63-718430E04B6D}" destId="{48353934-9461-45E3-AD85-55A3052D7658}" srcOrd="3" destOrd="0" presId="urn:microsoft.com/office/officeart/2018/2/layout/IconCircleList"/>
    <dgm:cxn modelId="{8EFCD5B6-B7BA-4D39-A956-CE9D7630330A}" type="presParOf" srcId="{3E56377F-1826-40AC-9E02-2A4FDCDF9E9B}" destId="{77277A51-A500-4176-8AEE-340C696C291E}" srcOrd="5" destOrd="0" presId="urn:microsoft.com/office/officeart/2018/2/layout/IconCircleList"/>
    <dgm:cxn modelId="{78E4DA66-453A-487B-B08B-616AEB2DA333}" type="presParOf" srcId="{3E56377F-1826-40AC-9E02-2A4FDCDF9E9B}" destId="{704BDE00-DCBD-4E4C-ACDB-056FBE4A4525}" srcOrd="6" destOrd="0" presId="urn:microsoft.com/office/officeart/2018/2/layout/IconCircleList"/>
    <dgm:cxn modelId="{342C235D-5DAD-40F9-892D-2B45C31367F6}" type="presParOf" srcId="{704BDE00-DCBD-4E4C-ACDB-056FBE4A4525}" destId="{D49439ED-A004-4F7D-A6D3-DFE8A74CBF9F}" srcOrd="0" destOrd="0" presId="urn:microsoft.com/office/officeart/2018/2/layout/IconCircleList"/>
    <dgm:cxn modelId="{D0CE6351-020D-43FC-9E69-D86353E15FCB}" type="presParOf" srcId="{704BDE00-DCBD-4E4C-ACDB-056FBE4A4525}" destId="{99FDCC0A-F37C-4E25-B256-5D5BB423FA9D}" srcOrd="1" destOrd="0" presId="urn:microsoft.com/office/officeart/2018/2/layout/IconCircleList"/>
    <dgm:cxn modelId="{E1F4872F-CE1E-460B-913B-A69A97783EBF}" type="presParOf" srcId="{704BDE00-DCBD-4E4C-ACDB-056FBE4A4525}" destId="{AEFB94E7-6C2F-41D5-9321-5753B8E574F7}" srcOrd="2" destOrd="0" presId="urn:microsoft.com/office/officeart/2018/2/layout/IconCircleList"/>
    <dgm:cxn modelId="{71005AF1-B3D8-4460-93FC-A89D33E1F57C}" type="presParOf" srcId="{704BDE00-DCBD-4E4C-ACDB-056FBE4A4525}" destId="{C4F7B0AA-6A6B-4796-849B-ABB8878AEC18}" srcOrd="3" destOrd="0" presId="urn:microsoft.com/office/officeart/2018/2/layout/IconCircleList"/>
    <dgm:cxn modelId="{15F5714D-402C-4DE1-B997-E95EFFAECA00}" type="presParOf" srcId="{3E56377F-1826-40AC-9E02-2A4FDCDF9E9B}" destId="{EF02FF4A-FF14-4844-818D-5AB5BE32F73D}" srcOrd="7" destOrd="0" presId="urn:microsoft.com/office/officeart/2018/2/layout/IconCircleList"/>
    <dgm:cxn modelId="{68CA71D8-4639-4E6A-A5CB-A1DD042D4D39}" type="presParOf" srcId="{3E56377F-1826-40AC-9E02-2A4FDCDF9E9B}" destId="{68CAE9C8-3199-4C02-A9F9-05839106C811}" srcOrd="8" destOrd="0" presId="urn:microsoft.com/office/officeart/2018/2/layout/IconCircleList"/>
    <dgm:cxn modelId="{17CACD5C-6315-4D0D-9B7D-73FE79CF1C8E}" type="presParOf" srcId="{68CAE9C8-3199-4C02-A9F9-05839106C811}" destId="{A0ABCED4-1461-4698-ACCF-45C335FBBC50}" srcOrd="0" destOrd="0" presId="urn:microsoft.com/office/officeart/2018/2/layout/IconCircleList"/>
    <dgm:cxn modelId="{E44AAA2D-0EAF-450A-8FE2-4CBC6F2D2B5B}" type="presParOf" srcId="{68CAE9C8-3199-4C02-A9F9-05839106C811}" destId="{85C6433C-B351-4034-B355-F43AF5626FB4}" srcOrd="1" destOrd="0" presId="urn:microsoft.com/office/officeart/2018/2/layout/IconCircleList"/>
    <dgm:cxn modelId="{B9E91F0E-5B52-48D6-BF87-E514B3D9725C}" type="presParOf" srcId="{68CAE9C8-3199-4C02-A9F9-05839106C811}" destId="{E7B5538B-C174-4CB7-B0C2-87B959CFD4AD}" srcOrd="2" destOrd="0" presId="urn:microsoft.com/office/officeart/2018/2/layout/IconCircleList"/>
    <dgm:cxn modelId="{50F344A5-BF7E-4698-9EDD-68E694889964}" type="presParOf" srcId="{68CAE9C8-3199-4C02-A9F9-05839106C811}" destId="{10F996D5-D814-482A-AC9E-4ADDA96DD489}" srcOrd="3" destOrd="0" presId="urn:microsoft.com/office/officeart/2018/2/layout/IconCircle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03AD3FA-2D11-4340-9718-AAC604B9720F}" type="doc">
      <dgm:prSet loTypeId="urn:microsoft.com/office/officeart/2016/7/layout/LinearArrowProcessNumbered" loCatId="process" qsTypeId="urn:microsoft.com/office/officeart/2005/8/quickstyle/simple1" qsCatId="simple" csTypeId="urn:microsoft.com/office/officeart/2005/8/colors/accent1_2" csCatId="accent1"/>
      <dgm:spPr/>
      <dgm:t>
        <a:bodyPr/>
        <a:lstStyle/>
        <a:p>
          <a:endParaRPr lang="en-US"/>
        </a:p>
      </dgm:t>
    </dgm:pt>
    <dgm:pt modelId="{E59A8487-BA2E-4980-8900-1F24C42D4574}">
      <dgm:prSet/>
      <dgm:spPr/>
      <dgm:t>
        <a:bodyPr/>
        <a:lstStyle/>
        <a:p>
          <a:r>
            <a:rPr lang="en-IN" b="1"/>
            <a:t>1. Market Research Insights:</a:t>
          </a:r>
          <a:endParaRPr lang="en-US"/>
        </a:p>
      </dgm:t>
    </dgm:pt>
    <dgm:pt modelId="{44509A48-6032-47C3-BFC7-D0AA27409EDE}" type="parTrans" cxnId="{20AEAA41-3A2A-429D-8E6A-5C5E5655D7EE}">
      <dgm:prSet/>
      <dgm:spPr/>
      <dgm:t>
        <a:bodyPr/>
        <a:lstStyle/>
        <a:p>
          <a:endParaRPr lang="en-US"/>
        </a:p>
      </dgm:t>
    </dgm:pt>
    <dgm:pt modelId="{94966563-994B-4A4D-99D3-E0D4544D6905}" type="sibTrans" cxnId="{20AEAA41-3A2A-429D-8E6A-5C5E5655D7EE}">
      <dgm:prSet phldrT="1"/>
      <dgm:spPr/>
      <dgm:t>
        <a:bodyPr/>
        <a:lstStyle/>
        <a:p>
          <a:r>
            <a:rPr lang="en-US"/>
            <a:t>1</a:t>
          </a:r>
        </a:p>
      </dgm:t>
    </dgm:pt>
    <dgm:pt modelId="{8D7F6512-5BB8-46F9-A806-56EA8C512DE9}">
      <dgm:prSet/>
      <dgm:spPr/>
      <dgm:t>
        <a:bodyPr/>
        <a:lstStyle/>
        <a:p>
          <a:r>
            <a:rPr lang="en-IN"/>
            <a:t>Include data and insights from market research, highlighting the growing demand for personalized products and the competitive landscape in the custom sneaker industry.</a:t>
          </a:r>
          <a:endParaRPr lang="en-US"/>
        </a:p>
      </dgm:t>
    </dgm:pt>
    <dgm:pt modelId="{BCF1F0BF-5BAD-4C9D-9D9B-3F524E4ABB82}" type="parTrans" cxnId="{85C2AEA2-F1B3-4D6E-882C-98A4C624A912}">
      <dgm:prSet/>
      <dgm:spPr/>
      <dgm:t>
        <a:bodyPr/>
        <a:lstStyle/>
        <a:p>
          <a:endParaRPr lang="en-US"/>
        </a:p>
      </dgm:t>
    </dgm:pt>
    <dgm:pt modelId="{06090244-B7B1-4122-B313-2F96078E440F}" type="sibTrans" cxnId="{85C2AEA2-F1B3-4D6E-882C-98A4C624A912}">
      <dgm:prSet/>
      <dgm:spPr/>
      <dgm:t>
        <a:bodyPr/>
        <a:lstStyle/>
        <a:p>
          <a:endParaRPr lang="en-US"/>
        </a:p>
      </dgm:t>
    </dgm:pt>
    <dgm:pt modelId="{CFC4199F-04F2-4212-A916-3800BAE8E58C}">
      <dgm:prSet/>
      <dgm:spPr/>
      <dgm:t>
        <a:bodyPr/>
        <a:lstStyle/>
        <a:p>
          <a:r>
            <a:rPr lang="en-IN" b="1"/>
            <a:t>2. Customer Feedback and Surveys:</a:t>
          </a:r>
          <a:endParaRPr lang="en-US"/>
        </a:p>
      </dgm:t>
    </dgm:pt>
    <dgm:pt modelId="{CB4C6660-E323-48BE-B383-9650FB87BFBC}" type="parTrans" cxnId="{8AB6C5E4-7A5E-44EA-AF27-74D186228C32}">
      <dgm:prSet/>
      <dgm:spPr/>
      <dgm:t>
        <a:bodyPr/>
        <a:lstStyle/>
        <a:p>
          <a:endParaRPr lang="en-US"/>
        </a:p>
      </dgm:t>
    </dgm:pt>
    <dgm:pt modelId="{B00F6A9A-A530-4090-AC65-2FF2D8C5CACE}" type="sibTrans" cxnId="{8AB6C5E4-7A5E-44EA-AF27-74D186228C32}">
      <dgm:prSet phldrT="2"/>
      <dgm:spPr/>
      <dgm:t>
        <a:bodyPr/>
        <a:lstStyle/>
        <a:p>
          <a:r>
            <a:rPr lang="en-US"/>
            <a:t>2</a:t>
          </a:r>
        </a:p>
      </dgm:t>
    </dgm:pt>
    <dgm:pt modelId="{ACA2D65D-420A-4A5F-BA83-765C9B7222B8}">
      <dgm:prSet/>
      <dgm:spPr/>
      <dgm:t>
        <a:bodyPr/>
        <a:lstStyle/>
        <a:p>
          <a:r>
            <a:rPr lang="en-IN"/>
            <a:t>Present feedback from customer surveys and focus groups, showcasing customer preferences, pain points, and expectations regarding custom sneaker design.</a:t>
          </a:r>
          <a:endParaRPr lang="en-US"/>
        </a:p>
      </dgm:t>
    </dgm:pt>
    <dgm:pt modelId="{3F25A051-517E-4423-9EBC-2048DF1E6134}" type="parTrans" cxnId="{0103AB05-1EB1-4D66-8EF9-86E9AB7AFAB3}">
      <dgm:prSet/>
      <dgm:spPr/>
      <dgm:t>
        <a:bodyPr/>
        <a:lstStyle/>
        <a:p>
          <a:endParaRPr lang="en-US"/>
        </a:p>
      </dgm:t>
    </dgm:pt>
    <dgm:pt modelId="{74A6ECFA-0039-44FA-BE5F-60E377980545}" type="sibTrans" cxnId="{0103AB05-1EB1-4D66-8EF9-86E9AB7AFAB3}">
      <dgm:prSet/>
      <dgm:spPr/>
      <dgm:t>
        <a:bodyPr/>
        <a:lstStyle/>
        <a:p>
          <a:endParaRPr lang="en-US"/>
        </a:p>
      </dgm:t>
    </dgm:pt>
    <dgm:pt modelId="{C1270A93-237C-4BC8-BF0E-8A2B4B896690}">
      <dgm:prSet/>
      <dgm:spPr/>
      <dgm:t>
        <a:bodyPr/>
        <a:lstStyle/>
        <a:p>
          <a:r>
            <a:rPr lang="en-IN" b="1"/>
            <a:t>3. Case Studies and Success Stories:</a:t>
          </a:r>
          <a:endParaRPr lang="en-US"/>
        </a:p>
      </dgm:t>
    </dgm:pt>
    <dgm:pt modelId="{60A3EB1E-E3BD-4221-9014-B5CF6914979F}" type="parTrans" cxnId="{87A7AA9D-463A-4E08-9052-B489FDC99F0B}">
      <dgm:prSet/>
      <dgm:spPr/>
      <dgm:t>
        <a:bodyPr/>
        <a:lstStyle/>
        <a:p>
          <a:endParaRPr lang="en-US"/>
        </a:p>
      </dgm:t>
    </dgm:pt>
    <dgm:pt modelId="{DF3F87D0-83F7-483E-9601-FEB2D7EDA270}" type="sibTrans" cxnId="{87A7AA9D-463A-4E08-9052-B489FDC99F0B}">
      <dgm:prSet phldrT="3"/>
      <dgm:spPr/>
      <dgm:t>
        <a:bodyPr/>
        <a:lstStyle/>
        <a:p>
          <a:r>
            <a:rPr lang="en-US"/>
            <a:t>3</a:t>
          </a:r>
        </a:p>
      </dgm:t>
    </dgm:pt>
    <dgm:pt modelId="{6B145EB7-CB4D-49D2-9071-989500832966}">
      <dgm:prSet/>
      <dgm:spPr/>
      <dgm:t>
        <a:bodyPr/>
        <a:lstStyle/>
        <a:p>
          <a:r>
            <a:rPr lang="en-IN"/>
            <a:t>Include case studies or success stories from other industries that have successfully implemented similar IT solutions to enhance customization and customer experiences.</a:t>
          </a:r>
          <a:endParaRPr lang="en-US"/>
        </a:p>
      </dgm:t>
    </dgm:pt>
    <dgm:pt modelId="{77218873-24CA-4050-8941-EF0FEED877D1}" type="parTrans" cxnId="{1F5641E3-D14D-4A6E-8A70-05946D71A6D9}">
      <dgm:prSet/>
      <dgm:spPr/>
      <dgm:t>
        <a:bodyPr/>
        <a:lstStyle/>
        <a:p>
          <a:endParaRPr lang="en-US"/>
        </a:p>
      </dgm:t>
    </dgm:pt>
    <dgm:pt modelId="{46619A3F-9069-4E42-A425-5F4B74ED1A36}" type="sibTrans" cxnId="{1F5641E3-D14D-4A6E-8A70-05946D71A6D9}">
      <dgm:prSet/>
      <dgm:spPr/>
      <dgm:t>
        <a:bodyPr/>
        <a:lstStyle/>
        <a:p>
          <a:endParaRPr lang="en-US"/>
        </a:p>
      </dgm:t>
    </dgm:pt>
    <dgm:pt modelId="{AECF0AA6-9CB2-49A4-88EF-AED8D9E3C329}">
      <dgm:prSet/>
      <dgm:spPr/>
      <dgm:t>
        <a:bodyPr/>
        <a:lstStyle/>
        <a:p>
          <a:r>
            <a:rPr lang="en-IN" b="1"/>
            <a:t>4. Technology Partnerships:</a:t>
          </a:r>
          <a:endParaRPr lang="en-US"/>
        </a:p>
      </dgm:t>
    </dgm:pt>
    <dgm:pt modelId="{8A05820D-2FAD-47EA-BFF7-994F2A3D3B85}" type="parTrans" cxnId="{518DDEB5-75EB-4B02-89B9-22919C7A7634}">
      <dgm:prSet/>
      <dgm:spPr/>
      <dgm:t>
        <a:bodyPr/>
        <a:lstStyle/>
        <a:p>
          <a:endParaRPr lang="en-US"/>
        </a:p>
      </dgm:t>
    </dgm:pt>
    <dgm:pt modelId="{F275B9BD-DDE4-4B4F-BCFD-11084EA5AEA4}" type="sibTrans" cxnId="{518DDEB5-75EB-4B02-89B9-22919C7A7634}">
      <dgm:prSet phldrT="4"/>
      <dgm:spPr/>
      <dgm:t>
        <a:bodyPr/>
        <a:lstStyle/>
        <a:p>
          <a:r>
            <a:rPr lang="en-US"/>
            <a:t>4</a:t>
          </a:r>
        </a:p>
      </dgm:t>
    </dgm:pt>
    <dgm:pt modelId="{696B9C7C-8FAA-4F92-9813-52619F65931C}">
      <dgm:prSet/>
      <dgm:spPr/>
      <dgm:t>
        <a:bodyPr/>
        <a:lstStyle/>
        <a:p>
          <a:r>
            <a:rPr lang="en-IN"/>
            <a:t>Highlight potential technology partners or vendors that specialize in AR development, AI algorithms, IoT devices, and data analytics, emphasizing their expertise and credibility.</a:t>
          </a:r>
          <a:endParaRPr lang="en-US"/>
        </a:p>
      </dgm:t>
    </dgm:pt>
    <dgm:pt modelId="{E06AD256-985E-4A8F-A774-34D855993BFA}" type="parTrans" cxnId="{FED08163-F66F-4392-A674-2DEAD3665FCC}">
      <dgm:prSet/>
      <dgm:spPr/>
      <dgm:t>
        <a:bodyPr/>
        <a:lstStyle/>
        <a:p>
          <a:endParaRPr lang="en-US"/>
        </a:p>
      </dgm:t>
    </dgm:pt>
    <dgm:pt modelId="{B5C03ED1-181B-4542-B055-8F1E4288387B}" type="sibTrans" cxnId="{FED08163-F66F-4392-A674-2DEAD3665FCC}">
      <dgm:prSet/>
      <dgm:spPr/>
      <dgm:t>
        <a:bodyPr/>
        <a:lstStyle/>
        <a:p>
          <a:endParaRPr lang="en-US"/>
        </a:p>
      </dgm:t>
    </dgm:pt>
    <dgm:pt modelId="{E1E45F50-77BA-4D2E-8E01-378E6AE78720}">
      <dgm:prSet/>
      <dgm:spPr/>
      <dgm:t>
        <a:bodyPr/>
        <a:lstStyle/>
        <a:p>
          <a:r>
            <a:rPr lang="en-IN" b="1"/>
            <a:t>5. Implementation Timeline:</a:t>
          </a:r>
          <a:endParaRPr lang="en-US"/>
        </a:p>
      </dgm:t>
    </dgm:pt>
    <dgm:pt modelId="{CE188BDC-DEC2-4244-B5EB-393A3F91B9EF}" type="parTrans" cxnId="{8E8DEE43-C90F-4014-9DD0-C76EDFBAD9F5}">
      <dgm:prSet/>
      <dgm:spPr/>
      <dgm:t>
        <a:bodyPr/>
        <a:lstStyle/>
        <a:p>
          <a:endParaRPr lang="en-US"/>
        </a:p>
      </dgm:t>
    </dgm:pt>
    <dgm:pt modelId="{97147A98-148E-4C26-9CE3-A0F493E655F9}" type="sibTrans" cxnId="{8E8DEE43-C90F-4014-9DD0-C76EDFBAD9F5}">
      <dgm:prSet phldrT="5"/>
      <dgm:spPr/>
      <dgm:t>
        <a:bodyPr/>
        <a:lstStyle/>
        <a:p>
          <a:r>
            <a:rPr lang="en-US"/>
            <a:t>5</a:t>
          </a:r>
        </a:p>
      </dgm:t>
    </dgm:pt>
    <dgm:pt modelId="{F6EC4BAE-CF06-4A4F-B426-6D8C70D82FFC}">
      <dgm:prSet/>
      <dgm:spPr/>
      <dgm:t>
        <a:bodyPr/>
        <a:lstStyle/>
        <a:p>
          <a:r>
            <a:rPr lang="en-IN"/>
            <a:t>Provide a detailed timeline outlining the various phases of the project, including requirements gathering, design, development, testing, rollout, and ongoing improvements.</a:t>
          </a:r>
          <a:endParaRPr lang="en-US"/>
        </a:p>
      </dgm:t>
    </dgm:pt>
    <dgm:pt modelId="{CAE231BB-79D9-44A4-8214-453CFF7C6CC6}" type="parTrans" cxnId="{B379B8DB-78CF-4E8A-87B5-F3B6AF900B31}">
      <dgm:prSet/>
      <dgm:spPr/>
      <dgm:t>
        <a:bodyPr/>
        <a:lstStyle/>
        <a:p>
          <a:endParaRPr lang="en-US"/>
        </a:p>
      </dgm:t>
    </dgm:pt>
    <dgm:pt modelId="{23568BF6-5EDA-481B-8C5B-88B9765EC286}" type="sibTrans" cxnId="{B379B8DB-78CF-4E8A-87B5-F3B6AF900B31}">
      <dgm:prSet/>
      <dgm:spPr/>
      <dgm:t>
        <a:bodyPr/>
        <a:lstStyle/>
        <a:p>
          <a:endParaRPr lang="en-US"/>
        </a:p>
      </dgm:t>
    </dgm:pt>
    <dgm:pt modelId="{D706A2F4-1871-4702-AFFD-C2C17F548BCC}">
      <dgm:prSet/>
      <dgm:spPr/>
      <dgm:t>
        <a:bodyPr/>
        <a:lstStyle/>
        <a:p>
          <a:r>
            <a:rPr lang="en-IN" b="1"/>
            <a:t>6. Budget Estimate:</a:t>
          </a:r>
          <a:endParaRPr lang="en-US"/>
        </a:p>
      </dgm:t>
    </dgm:pt>
    <dgm:pt modelId="{581E3345-1245-4197-9C92-19702D7F2C96}" type="parTrans" cxnId="{07B4F186-7E2D-408A-8F39-AF87B9541ECD}">
      <dgm:prSet/>
      <dgm:spPr/>
      <dgm:t>
        <a:bodyPr/>
        <a:lstStyle/>
        <a:p>
          <a:endParaRPr lang="en-US"/>
        </a:p>
      </dgm:t>
    </dgm:pt>
    <dgm:pt modelId="{B6F77BC8-2ACA-470D-A019-5C6F00521C42}" type="sibTrans" cxnId="{07B4F186-7E2D-408A-8F39-AF87B9541ECD}">
      <dgm:prSet phldrT="6"/>
      <dgm:spPr/>
      <dgm:t>
        <a:bodyPr/>
        <a:lstStyle/>
        <a:p>
          <a:r>
            <a:rPr lang="en-US"/>
            <a:t>6</a:t>
          </a:r>
        </a:p>
      </dgm:t>
    </dgm:pt>
    <dgm:pt modelId="{CC7EEEE2-2DC8-4F74-AF01-8299873AF2EC}">
      <dgm:prSet/>
      <dgm:spPr/>
      <dgm:t>
        <a:bodyPr/>
        <a:lstStyle/>
        <a:p>
          <a:r>
            <a:rPr lang="en-IN"/>
            <a:t>Present a budget estimate that covers development costs, software licensing, hardware (IoT devices), AR app development, training materials, and potential marketing efforts.</a:t>
          </a:r>
          <a:endParaRPr lang="en-US"/>
        </a:p>
      </dgm:t>
    </dgm:pt>
    <dgm:pt modelId="{E2F70AF9-73E0-4230-9F69-A74A54CB837E}" type="parTrans" cxnId="{EDACDCEC-9501-42B2-8303-6EE325E7A4EB}">
      <dgm:prSet/>
      <dgm:spPr/>
      <dgm:t>
        <a:bodyPr/>
        <a:lstStyle/>
        <a:p>
          <a:endParaRPr lang="en-US"/>
        </a:p>
      </dgm:t>
    </dgm:pt>
    <dgm:pt modelId="{7216964E-076D-46B2-87B5-FD3C9AA9CCEF}" type="sibTrans" cxnId="{EDACDCEC-9501-42B2-8303-6EE325E7A4EB}">
      <dgm:prSet/>
      <dgm:spPr/>
      <dgm:t>
        <a:bodyPr/>
        <a:lstStyle/>
        <a:p>
          <a:endParaRPr lang="en-US"/>
        </a:p>
      </dgm:t>
    </dgm:pt>
    <dgm:pt modelId="{DE9F8E2E-EAB6-4F43-A212-A39A3750B1DC}" type="pres">
      <dgm:prSet presAssocID="{503AD3FA-2D11-4340-9718-AAC604B9720F}" presName="linearFlow" presStyleCnt="0">
        <dgm:presLayoutVars>
          <dgm:dir/>
          <dgm:animLvl val="lvl"/>
          <dgm:resizeHandles val="exact"/>
        </dgm:presLayoutVars>
      </dgm:prSet>
      <dgm:spPr/>
    </dgm:pt>
    <dgm:pt modelId="{5AD9AD7B-7B1B-4A0D-945E-EB0F070BD92E}" type="pres">
      <dgm:prSet presAssocID="{E59A8487-BA2E-4980-8900-1F24C42D4574}" presName="compositeNode" presStyleCnt="0"/>
      <dgm:spPr/>
    </dgm:pt>
    <dgm:pt modelId="{E807F973-DF01-42E4-819B-EBDB8713B0DA}" type="pres">
      <dgm:prSet presAssocID="{E59A8487-BA2E-4980-8900-1F24C42D4574}" presName="parTx" presStyleLbl="node1" presStyleIdx="0" presStyleCnt="0">
        <dgm:presLayoutVars>
          <dgm:chMax val="0"/>
          <dgm:chPref val="0"/>
          <dgm:bulletEnabled val="1"/>
        </dgm:presLayoutVars>
      </dgm:prSet>
      <dgm:spPr/>
    </dgm:pt>
    <dgm:pt modelId="{5252FA50-CF14-4F0B-B6E0-A47282B1F94F}" type="pres">
      <dgm:prSet presAssocID="{E59A8487-BA2E-4980-8900-1F24C42D4574}" presName="parSh" presStyleCnt="0"/>
      <dgm:spPr/>
    </dgm:pt>
    <dgm:pt modelId="{D5475EE3-0B44-452B-968C-F83E166655AB}" type="pres">
      <dgm:prSet presAssocID="{E59A8487-BA2E-4980-8900-1F24C42D4574}" presName="lineNode" presStyleLbl="alignAccFollowNode1" presStyleIdx="0" presStyleCnt="18"/>
      <dgm:spPr/>
    </dgm:pt>
    <dgm:pt modelId="{FA887C0E-0607-4FC7-9232-4B374729B052}" type="pres">
      <dgm:prSet presAssocID="{E59A8487-BA2E-4980-8900-1F24C42D4574}" presName="lineArrowNode" presStyleLbl="alignAccFollowNode1" presStyleIdx="1" presStyleCnt="18"/>
      <dgm:spPr/>
    </dgm:pt>
    <dgm:pt modelId="{0DBC1ED6-51F1-4E81-BAF7-C1CC0FDF98F3}" type="pres">
      <dgm:prSet presAssocID="{94966563-994B-4A4D-99D3-E0D4544D6905}" presName="sibTransNodeCircle" presStyleLbl="alignNode1" presStyleIdx="0" presStyleCnt="6">
        <dgm:presLayoutVars>
          <dgm:chMax val="0"/>
          <dgm:bulletEnabled/>
        </dgm:presLayoutVars>
      </dgm:prSet>
      <dgm:spPr/>
    </dgm:pt>
    <dgm:pt modelId="{F275FE7C-34C4-40AF-B44B-B80FA12DC170}" type="pres">
      <dgm:prSet presAssocID="{94966563-994B-4A4D-99D3-E0D4544D6905}" presName="spacerBetweenCircleAndCallout" presStyleCnt="0">
        <dgm:presLayoutVars/>
      </dgm:prSet>
      <dgm:spPr/>
    </dgm:pt>
    <dgm:pt modelId="{74C74993-FE8C-4B4D-90C4-DD16108E1CA6}" type="pres">
      <dgm:prSet presAssocID="{E59A8487-BA2E-4980-8900-1F24C42D4574}" presName="nodeText" presStyleLbl="alignAccFollowNode1" presStyleIdx="2" presStyleCnt="18">
        <dgm:presLayoutVars>
          <dgm:bulletEnabled val="1"/>
        </dgm:presLayoutVars>
      </dgm:prSet>
      <dgm:spPr/>
    </dgm:pt>
    <dgm:pt modelId="{EA705820-5DBE-4DA2-9FC2-237FB0AAED34}" type="pres">
      <dgm:prSet presAssocID="{94966563-994B-4A4D-99D3-E0D4544D6905}" presName="sibTransComposite" presStyleCnt="0"/>
      <dgm:spPr/>
    </dgm:pt>
    <dgm:pt modelId="{E2462805-FDDC-4831-9EF3-E20B69207A6B}" type="pres">
      <dgm:prSet presAssocID="{CFC4199F-04F2-4212-A916-3800BAE8E58C}" presName="compositeNode" presStyleCnt="0"/>
      <dgm:spPr/>
    </dgm:pt>
    <dgm:pt modelId="{21BBCD73-9A56-45CD-A8AE-6187E4FED059}" type="pres">
      <dgm:prSet presAssocID="{CFC4199F-04F2-4212-A916-3800BAE8E58C}" presName="parTx" presStyleLbl="node1" presStyleIdx="0" presStyleCnt="0">
        <dgm:presLayoutVars>
          <dgm:chMax val="0"/>
          <dgm:chPref val="0"/>
          <dgm:bulletEnabled val="1"/>
        </dgm:presLayoutVars>
      </dgm:prSet>
      <dgm:spPr/>
    </dgm:pt>
    <dgm:pt modelId="{5B8BD985-FD43-4474-BCD3-0E4B42085555}" type="pres">
      <dgm:prSet presAssocID="{CFC4199F-04F2-4212-A916-3800BAE8E58C}" presName="parSh" presStyleCnt="0"/>
      <dgm:spPr/>
    </dgm:pt>
    <dgm:pt modelId="{98DD9D6A-9E06-465F-93F9-622FF516FA72}" type="pres">
      <dgm:prSet presAssocID="{CFC4199F-04F2-4212-A916-3800BAE8E58C}" presName="lineNode" presStyleLbl="alignAccFollowNode1" presStyleIdx="3" presStyleCnt="18"/>
      <dgm:spPr/>
    </dgm:pt>
    <dgm:pt modelId="{6CA08DCF-7C0F-4B5F-BA26-8FD2B2454450}" type="pres">
      <dgm:prSet presAssocID="{CFC4199F-04F2-4212-A916-3800BAE8E58C}" presName="lineArrowNode" presStyleLbl="alignAccFollowNode1" presStyleIdx="4" presStyleCnt="18"/>
      <dgm:spPr/>
    </dgm:pt>
    <dgm:pt modelId="{11F869B8-6FA7-4E8E-864F-32FD7241B513}" type="pres">
      <dgm:prSet presAssocID="{B00F6A9A-A530-4090-AC65-2FF2D8C5CACE}" presName="sibTransNodeCircle" presStyleLbl="alignNode1" presStyleIdx="1" presStyleCnt="6">
        <dgm:presLayoutVars>
          <dgm:chMax val="0"/>
          <dgm:bulletEnabled/>
        </dgm:presLayoutVars>
      </dgm:prSet>
      <dgm:spPr/>
    </dgm:pt>
    <dgm:pt modelId="{49CC46B6-717C-410C-935C-6A8DC907DAB9}" type="pres">
      <dgm:prSet presAssocID="{B00F6A9A-A530-4090-AC65-2FF2D8C5CACE}" presName="spacerBetweenCircleAndCallout" presStyleCnt="0">
        <dgm:presLayoutVars/>
      </dgm:prSet>
      <dgm:spPr/>
    </dgm:pt>
    <dgm:pt modelId="{51764321-F8EF-4946-8441-B2C347401467}" type="pres">
      <dgm:prSet presAssocID="{CFC4199F-04F2-4212-A916-3800BAE8E58C}" presName="nodeText" presStyleLbl="alignAccFollowNode1" presStyleIdx="5" presStyleCnt="18">
        <dgm:presLayoutVars>
          <dgm:bulletEnabled val="1"/>
        </dgm:presLayoutVars>
      </dgm:prSet>
      <dgm:spPr/>
    </dgm:pt>
    <dgm:pt modelId="{C617F75D-080A-4288-9B62-1ADC9986378D}" type="pres">
      <dgm:prSet presAssocID="{B00F6A9A-A530-4090-AC65-2FF2D8C5CACE}" presName="sibTransComposite" presStyleCnt="0"/>
      <dgm:spPr/>
    </dgm:pt>
    <dgm:pt modelId="{D0D13D52-DC92-45A1-90C9-249DBB6F2A61}" type="pres">
      <dgm:prSet presAssocID="{C1270A93-237C-4BC8-BF0E-8A2B4B896690}" presName="compositeNode" presStyleCnt="0"/>
      <dgm:spPr/>
    </dgm:pt>
    <dgm:pt modelId="{D55CFAA4-E4E3-4331-AB69-FEFE60639800}" type="pres">
      <dgm:prSet presAssocID="{C1270A93-237C-4BC8-BF0E-8A2B4B896690}" presName="parTx" presStyleLbl="node1" presStyleIdx="0" presStyleCnt="0">
        <dgm:presLayoutVars>
          <dgm:chMax val="0"/>
          <dgm:chPref val="0"/>
          <dgm:bulletEnabled val="1"/>
        </dgm:presLayoutVars>
      </dgm:prSet>
      <dgm:spPr/>
    </dgm:pt>
    <dgm:pt modelId="{F2A46EC8-4051-4B74-AEEA-00B092614F05}" type="pres">
      <dgm:prSet presAssocID="{C1270A93-237C-4BC8-BF0E-8A2B4B896690}" presName="parSh" presStyleCnt="0"/>
      <dgm:spPr/>
    </dgm:pt>
    <dgm:pt modelId="{22EB16CA-8543-42A5-AA22-E259A75778CA}" type="pres">
      <dgm:prSet presAssocID="{C1270A93-237C-4BC8-BF0E-8A2B4B896690}" presName="lineNode" presStyleLbl="alignAccFollowNode1" presStyleIdx="6" presStyleCnt="18"/>
      <dgm:spPr/>
    </dgm:pt>
    <dgm:pt modelId="{1CF30CD6-FB7F-4984-AE9A-50BD3E139FB0}" type="pres">
      <dgm:prSet presAssocID="{C1270A93-237C-4BC8-BF0E-8A2B4B896690}" presName="lineArrowNode" presStyleLbl="alignAccFollowNode1" presStyleIdx="7" presStyleCnt="18"/>
      <dgm:spPr/>
    </dgm:pt>
    <dgm:pt modelId="{A802A007-4512-40AC-BB02-76FC145C5525}" type="pres">
      <dgm:prSet presAssocID="{DF3F87D0-83F7-483E-9601-FEB2D7EDA270}" presName="sibTransNodeCircle" presStyleLbl="alignNode1" presStyleIdx="2" presStyleCnt="6">
        <dgm:presLayoutVars>
          <dgm:chMax val="0"/>
          <dgm:bulletEnabled/>
        </dgm:presLayoutVars>
      </dgm:prSet>
      <dgm:spPr/>
    </dgm:pt>
    <dgm:pt modelId="{555C5395-DDC5-4483-9EFE-2E8ACED5A92B}" type="pres">
      <dgm:prSet presAssocID="{DF3F87D0-83F7-483E-9601-FEB2D7EDA270}" presName="spacerBetweenCircleAndCallout" presStyleCnt="0">
        <dgm:presLayoutVars/>
      </dgm:prSet>
      <dgm:spPr/>
    </dgm:pt>
    <dgm:pt modelId="{FEBA538D-7DAA-493E-BF2C-B69A589D3C15}" type="pres">
      <dgm:prSet presAssocID="{C1270A93-237C-4BC8-BF0E-8A2B4B896690}" presName="nodeText" presStyleLbl="alignAccFollowNode1" presStyleIdx="8" presStyleCnt="18">
        <dgm:presLayoutVars>
          <dgm:bulletEnabled val="1"/>
        </dgm:presLayoutVars>
      </dgm:prSet>
      <dgm:spPr/>
    </dgm:pt>
    <dgm:pt modelId="{8B8D8C6B-8562-4D66-BCBD-C2BB2113763E}" type="pres">
      <dgm:prSet presAssocID="{DF3F87D0-83F7-483E-9601-FEB2D7EDA270}" presName="sibTransComposite" presStyleCnt="0"/>
      <dgm:spPr/>
    </dgm:pt>
    <dgm:pt modelId="{D1A82D72-5BFE-484E-BBF6-D513C154332C}" type="pres">
      <dgm:prSet presAssocID="{AECF0AA6-9CB2-49A4-88EF-AED8D9E3C329}" presName="compositeNode" presStyleCnt="0"/>
      <dgm:spPr/>
    </dgm:pt>
    <dgm:pt modelId="{4B977DAB-D310-4497-8D1C-C05484B9F2C3}" type="pres">
      <dgm:prSet presAssocID="{AECF0AA6-9CB2-49A4-88EF-AED8D9E3C329}" presName="parTx" presStyleLbl="node1" presStyleIdx="0" presStyleCnt="0">
        <dgm:presLayoutVars>
          <dgm:chMax val="0"/>
          <dgm:chPref val="0"/>
          <dgm:bulletEnabled val="1"/>
        </dgm:presLayoutVars>
      </dgm:prSet>
      <dgm:spPr/>
    </dgm:pt>
    <dgm:pt modelId="{7E025874-54A6-46A7-A1A9-09F7A87EB826}" type="pres">
      <dgm:prSet presAssocID="{AECF0AA6-9CB2-49A4-88EF-AED8D9E3C329}" presName="parSh" presStyleCnt="0"/>
      <dgm:spPr/>
    </dgm:pt>
    <dgm:pt modelId="{3276D000-1404-4078-96E7-6B305C4A113C}" type="pres">
      <dgm:prSet presAssocID="{AECF0AA6-9CB2-49A4-88EF-AED8D9E3C329}" presName="lineNode" presStyleLbl="alignAccFollowNode1" presStyleIdx="9" presStyleCnt="18"/>
      <dgm:spPr/>
    </dgm:pt>
    <dgm:pt modelId="{147CBAD7-0779-4A94-A390-ED3C6767C592}" type="pres">
      <dgm:prSet presAssocID="{AECF0AA6-9CB2-49A4-88EF-AED8D9E3C329}" presName="lineArrowNode" presStyleLbl="alignAccFollowNode1" presStyleIdx="10" presStyleCnt="18"/>
      <dgm:spPr/>
    </dgm:pt>
    <dgm:pt modelId="{101E2D1D-C54D-4F72-BD95-019AD24D0A50}" type="pres">
      <dgm:prSet presAssocID="{F275B9BD-DDE4-4B4F-BCFD-11084EA5AEA4}" presName="sibTransNodeCircle" presStyleLbl="alignNode1" presStyleIdx="3" presStyleCnt="6">
        <dgm:presLayoutVars>
          <dgm:chMax val="0"/>
          <dgm:bulletEnabled/>
        </dgm:presLayoutVars>
      </dgm:prSet>
      <dgm:spPr/>
    </dgm:pt>
    <dgm:pt modelId="{BA6F40AC-419D-4613-A256-30B7CDD46C59}" type="pres">
      <dgm:prSet presAssocID="{F275B9BD-DDE4-4B4F-BCFD-11084EA5AEA4}" presName="spacerBetweenCircleAndCallout" presStyleCnt="0">
        <dgm:presLayoutVars/>
      </dgm:prSet>
      <dgm:spPr/>
    </dgm:pt>
    <dgm:pt modelId="{6CD63530-9CF1-46EC-884D-091A0C49EEC6}" type="pres">
      <dgm:prSet presAssocID="{AECF0AA6-9CB2-49A4-88EF-AED8D9E3C329}" presName="nodeText" presStyleLbl="alignAccFollowNode1" presStyleIdx="11" presStyleCnt="18">
        <dgm:presLayoutVars>
          <dgm:bulletEnabled val="1"/>
        </dgm:presLayoutVars>
      </dgm:prSet>
      <dgm:spPr/>
    </dgm:pt>
    <dgm:pt modelId="{4BD30584-5E88-4336-895C-78C9BBB339FB}" type="pres">
      <dgm:prSet presAssocID="{F275B9BD-DDE4-4B4F-BCFD-11084EA5AEA4}" presName="sibTransComposite" presStyleCnt="0"/>
      <dgm:spPr/>
    </dgm:pt>
    <dgm:pt modelId="{AB75323D-640F-44F3-8915-BDFB7E2A62DC}" type="pres">
      <dgm:prSet presAssocID="{E1E45F50-77BA-4D2E-8E01-378E6AE78720}" presName="compositeNode" presStyleCnt="0"/>
      <dgm:spPr/>
    </dgm:pt>
    <dgm:pt modelId="{FD10F597-A32D-48AC-922D-C01462894B09}" type="pres">
      <dgm:prSet presAssocID="{E1E45F50-77BA-4D2E-8E01-378E6AE78720}" presName="parTx" presStyleLbl="node1" presStyleIdx="0" presStyleCnt="0">
        <dgm:presLayoutVars>
          <dgm:chMax val="0"/>
          <dgm:chPref val="0"/>
          <dgm:bulletEnabled val="1"/>
        </dgm:presLayoutVars>
      </dgm:prSet>
      <dgm:spPr/>
    </dgm:pt>
    <dgm:pt modelId="{73EB7E6D-A4CF-4C78-A618-8CC0A9510941}" type="pres">
      <dgm:prSet presAssocID="{E1E45F50-77BA-4D2E-8E01-378E6AE78720}" presName="parSh" presStyleCnt="0"/>
      <dgm:spPr/>
    </dgm:pt>
    <dgm:pt modelId="{1B047AAF-A529-4CC7-9E4F-BFD21451B4CC}" type="pres">
      <dgm:prSet presAssocID="{E1E45F50-77BA-4D2E-8E01-378E6AE78720}" presName="lineNode" presStyleLbl="alignAccFollowNode1" presStyleIdx="12" presStyleCnt="18"/>
      <dgm:spPr/>
    </dgm:pt>
    <dgm:pt modelId="{5F253BFC-0500-4D49-A241-443839E60842}" type="pres">
      <dgm:prSet presAssocID="{E1E45F50-77BA-4D2E-8E01-378E6AE78720}" presName="lineArrowNode" presStyleLbl="alignAccFollowNode1" presStyleIdx="13" presStyleCnt="18"/>
      <dgm:spPr/>
    </dgm:pt>
    <dgm:pt modelId="{4A37605C-365D-4F98-AF9A-3EF2BBA9F4D9}" type="pres">
      <dgm:prSet presAssocID="{97147A98-148E-4C26-9CE3-A0F493E655F9}" presName="sibTransNodeCircle" presStyleLbl="alignNode1" presStyleIdx="4" presStyleCnt="6">
        <dgm:presLayoutVars>
          <dgm:chMax val="0"/>
          <dgm:bulletEnabled/>
        </dgm:presLayoutVars>
      </dgm:prSet>
      <dgm:spPr/>
    </dgm:pt>
    <dgm:pt modelId="{F54B5287-BA03-4242-A0C5-BADA58996B34}" type="pres">
      <dgm:prSet presAssocID="{97147A98-148E-4C26-9CE3-A0F493E655F9}" presName="spacerBetweenCircleAndCallout" presStyleCnt="0">
        <dgm:presLayoutVars/>
      </dgm:prSet>
      <dgm:spPr/>
    </dgm:pt>
    <dgm:pt modelId="{42F8A911-42F4-439D-9625-870FEAA48A80}" type="pres">
      <dgm:prSet presAssocID="{E1E45F50-77BA-4D2E-8E01-378E6AE78720}" presName="nodeText" presStyleLbl="alignAccFollowNode1" presStyleIdx="14" presStyleCnt="18">
        <dgm:presLayoutVars>
          <dgm:bulletEnabled val="1"/>
        </dgm:presLayoutVars>
      </dgm:prSet>
      <dgm:spPr/>
    </dgm:pt>
    <dgm:pt modelId="{341E40D0-9693-464F-8896-2BBC544B952A}" type="pres">
      <dgm:prSet presAssocID="{97147A98-148E-4C26-9CE3-A0F493E655F9}" presName="sibTransComposite" presStyleCnt="0"/>
      <dgm:spPr/>
    </dgm:pt>
    <dgm:pt modelId="{87974C68-7F86-4F8F-BB89-E0ADD805BF3E}" type="pres">
      <dgm:prSet presAssocID="{D706A2F4-1871-4702-AFFD-C2C17F548BCC}" presName="compositeNode" presStyleCnt="0"/>
      <dgm:spPr/>
    </dgm:pt>
    <dgm:pt modelId="{42C9FE70-4DA4-4E94-8A3A-A4E44BFF69F0}" type="pres">
      <dgm:prSet presAssocID="{D706A2F4-1871-4702-AFFD-C2C17F548BCC}" presName="parTx" presStyleLbl="node1" presStyleIdx="0" presStyleCnt="0">
        <dgm:presLayoutVars>
          <dgm:chMax val="0"/>
          <dgm:chPref val="0"/>
          <dgm:bulletEnabled val="1"/>
        </dgm:presLayoutVars>
      </dgm:prSet>
      <dgm:spPr/>
    </dgm:pt>
    <dgm:pt modelId="{E1E5909C-3742-461D-96B3-232389CE4FDC}" type="pres">
      <dgm:prSet presAssocID="{D706A2F4-1871-4702-AFFD-C2C17F548BCC}" presName="parSh" presStyleCnt="0"/>
      <dgm:spPr/>
    </dgm:pt>
    <dgm:pt modelId="{C84A7DEE-0BC4-4337-900C-24C673CF8C9E}" type="pres">
      <dgm:prSet presAssocID="{D706A2F4-1871-4702-AFFD-C2C17F548BCC}" presName="lineNode" presStyleLbl="alignAccFollowNode1" presStyleIdx="15" presStyleCnt="18"/>
      <dgm:spPr/>
    </dgm:pt>
    <dgm:pt modelId="{33AB5876-876E-433E-A07D-8177BA8D827E}" type="pres">
      <dgm:prSet presAssocID="{D706A2F4-1871-4702-AFFD-C2C17F548BCC}" presName="lineArrowNode" presStyleLbl="alignAccFollowNode1" presStyleIdx="16" presStyleCnt="18"/>
      <dgm:spPr/>
    </dgm:pt>
    <dgm:pt modelId="{BD0136D9-0C50-4E92-AEE8-D185C29352D4}" type="pres">
      <dgm:prSet presAssocID="{B6F77BC8-2ACA-470D-A019-5C6F00521C42}" presName="sibTransNodeCircle" presStyleLbl="alignNode1" presStyleIdx="5" presStyleCnt="6">
        <dgm:presLayoutVars>
          <dgm:chMax val="0"/>
          <dgm:bulletEnabled/>
        </dgm:presLayoutVars>
      </dgm:prSet>
      <dgm:spPr/>
    </dgm:pt>
    <dgm:pt modelId="{C8A33449-291B-4771-89CE-C71FA89738C1}" type="pres">
      <dgm:prSet presAssocID="{B6F77BC8-2ACA-470D-A019-5C6F00521C42}" presName="spacerBetweenCircleAndCallout" presStyleCnt="0">
        <dgm:presLayoutVars/>
      </dgm:prSet>
      <dgm:spPr/>
    </dgm:pt>
    <dgm:pt modelId="{6E3A47A4-C1BD-4E74-A7ED-4711A3B721A6}" type="pres">
      <dgm:prSet presAssocID="{D706A2F4-1871-4702-AFFD-C2C17F548BCC}" presName="nodeText" presStyleLbl="alignAccFollowNode1" presStyleIdx="17" presStyleCnt="18">
        <dgm:presLayoutVars>
          <dgm:bulletEnabled val="1"/>
        </dgm:presLayoutVars>
      </dgm:prSet>
      <dgm:spPr/>
    </dgm:pt>
  </dgm:ptLst>
  <dgm:cxnLst>
    <dgm:cxn modelId="{0103AB05-1EB1-4D66-8EF9-86E9AB7AFAB3}" srcId="{CFC4199F-04F2-4212-A916-3800BAE8E58C}" destId="{ACA2D65D-420A-4A5F-BA83-765C9B7222B8}" srcOrd="0" destOrd="0" parTransId="{3F25A051-517E-4423-9EBC-2048DF1E6134}" sibTransId="{74A6ECFA-0039-44FA-BE5F-60E377980545}"/>
    <dgm:cxn modelId="{A4BE4A09-3878-4839-A845-C40D26DB234D}" type="presOf" srcId="{E1E45F50-77BA-4D2E-8E01-378E6AE78720}" destId="{42F8A911-42F4-439D-9625-870FEAA48A80}" srcOrd="0" destOrd="0" presId="urn:microsoft.com/office/officeart/2016/7/layout/LinearArrowProcessNumbered"/>
    <dgm:cxn modelId="{9DABB70D-F12F-47DE-A82E-686DDD35E894}" type="presOf" srcId="{C1270A93-237C-4BC8-BF0E-8A2B4B896690}" destId="{FEBA538D-7DAA-493E-BF2C-B69A589D3C15}" srcOrd="0" destOrd="0" presId="urn:microsoft.com/office/officeart/2016/7/layout/LinearArrowProcessNumbered"/>
    <dgm:cxn modelId="{20AEAA41-3A2A-429D-8E6A-5C5E5655D7EE}" srcId="{503AD3FA-2D11-4340-9718-AAC604B9720F}" destId="{E59A8487-BA2E-4980-8900-1F24C42D4574}" srcOrd="0" destOrd="0" parTransId="{44509A48-6032-47C3-BFC7-D0AA27409EDE}" sibTransId="{94966563-994B-4A4D-99D3-E0D4544D6905}"/>
    <dgm:cxn modelId="{FED08163-F66F-4392-A674-2DEAD3665FCC}" srcId="{AECF0AA6-9CB2-49A4-88EF-AED8D9E3C329}" destId="{696B9C7C-8FAA-4F92-9813-52619F65931C}" srcOrd="0" destOrd="0" parTransId="{E06AD256-985E-4A8F-A774-34D855993BFA}" sibTransId="{B5C03ED1-181B-4542-B055-8F1E4288387B}"/>
    <dgm:cxn modelId="{8E8DEE43-C90F-4014-9DD0-C76EDFBAD9F5}" srcId="{503AD3FA-2D11-4340-9718-AAC604B9720F}" destId="{E1E45F50-77BA-4D2E-8E01-378E6AE78720}" srcOrd="4" destOrd="0" parTransId="{CE188BDC-DEC2-4244-B5EB-393A3F91B9EF}" sibTransId="{97147A98-148E-4C26-9CE3-A0F493E655F9}"/>
    <dgm:cxn modelId="{25F2136E-30E0-4350-A7AC-242F2C6ED2DB}" type="presOf" srcId="{CFC4199F-04F2-4212-A916-3800BAE8E58C}" destId="{51764321-F8EF-4946-8441-B2C347401467}" srcOrd="0" destOrd="0" presId="urn:microsoft.com/office/officeart/2016/7/layout/LinearArrowProcessNumbered"/>
    <dgm:cxn modelId="{F844215A-5A18-4BAE-9F9C-C281330AB422}" type="presOf" srcId="{6B145EB7-CB4D-49D2-9071-989500832966}" destId="{FEBA538D-7DAA-493E-BF2C-B69A589D3C15}" srcOrd="0" destOrd="1" presId="urn:microsoft.com/office/officeart/2016/7/layout/LinearArrowProcessNumbered"/>
    <dgm:cxn modelId="{8AF9577D-EF50-44BD-BB76-C173FA3F5202}" type="presOf" srcId="{ACA2D65D-420A-4A5F-BA83-765C9B7222B8}" destId="{51764321-F8EF-4946-8441-B2C347401467}" srcOrd="0" destOrd="1" presId="urn:microsoft.com/office/officeart/2016/7/layout/LinearArrowProcessNumbered"/>
    <dgm:cxn modelId="{2EFFE580-DE75-42D2-A0B5-50DCF4CF2859}" type="presOf" srcId="{DF3F87D0-83F7-483E-9601-FEB2D7EDA270}" destId="{A802A007-4512-40AC-BB02-76FC145C5525}" srcOrd="0" destOrd="0" presId="urn:microsoft.com/office/officeart/2016/7/layout/LinearArrowProcessNumbered"/>
    <dgm:cxn modelId="{F0FA8A83-3591-4AA0-9E02-449DA2C90BD4}" type="presOf" srcId="{F275B9BD-DDE4-4B4F-BCFD-11084EA5AEA4}" destId="{101E2D1D-C54D-4F72-BD95-019AD24D0A50}" srcOrd="0" destOrd="0" presId="urn:microsoft.com/office/officeart/2016/7/layout/LinearArrowProcessNumbered"/>
    <dgm:cxn modelId="{07B4F186-7E2D-408A-8F39-AF87B9541ECD}" srcId="{503AD3FA-2D11-4340-9718-AAC604B9720F}" destId="{D706A2F4-1871-4702-AFFD-C2C17F548BCC}" srcOrd="5" destOrd="0" parTransId="{581E3345-1245-4197-9C92-19702D7F2C96}" sibTransId="{B6F77BC8-2ACA-470D-A019-5C6F00521C42}"/>
    <dgm:cxn modelId="{865B5399-4F4E-4C14-AAA6-38DFD2FF57F3}" type="presOf" srcId="{D706A2F4-1871-4702-AFFD-C2C17F548BCC}" destId="{6E3A47A4-C1BD-4E74-A7ED-4711A3B721A6}" srcOrd="0" destOrd="0" presId="urn:microsoft.com/office/officeart/2016/7/layout/LinearArrowProcessNumbered"/>
    <dgm:cxn modelId="{90D73E9C-8704-431A-A53F-35E955846C67}" type="presOf" srcId="{8D7F6512-5BB8-46F9-A806-56EA8C512DE9}" destId="{74C74993-FE8C-4B4D-90C4-DD16108E1CA6}" srcOrd="0" destOrd="1" presId="urn:microsoft.com/office/officeart/2016/7/layout/LinearArrowProcessNumbered"/>
    <dgm:cxn modelId="{87A7AA9D-463A-4E08-9052-B489FDC99F0B}" srcId="{503AD3FA-2D11-4340-9718-AAC604B9720F}" destId="{C1270A93-237C-4BC8-BF0E-8A2B4B896690}" srcOrd="2" destOrd="0" parTransId="{60A3EB1E-E3BD-4221-9014-B5CF6914979F}" sibTransId="{DF3F87D0-83F7-483E-9601-FEB2D7EDA270}"/>
    <dgm:cxn modelId="{E2320DA2-339B-439B-B704-E57F744060D9}" type="presOf" srcId="{F6EC4BAE-CF06-4A4F-B426-6D8C70D82FFC}" destId="{42F8A911-42F4-439D-9625-870FEAA48A80}" srcOrd="0" destOrd="1" presId="urn:microsoft.com/office/officeart/2016/7/layout/LinearArrowProcessNumbered"/>
    <dgm:cxn modelId="{85C2AEA2-F1B3-4D6E-882C-98A4C624A912}" srcId="{E59A8487-BA2E-4980-8900-1F24C42D4574}" destId="{8D7F6512-5BB8-46F9-A806-56EA8C512DE9}" srcOrd="0" destOrd="0" parTransId="{BCF1F0BF-5BAD-4C9D-9D9B-3F524E4ABB82}" sibTransId="{06090244-B7B1-4122-B313-2F96078E440F}"/>
    <dgm:cxn modelId="{5DFBF2A6-37CD-49CB-845E-9C87C065B3B7}" type="presOf" srcId="{CC7EEEE2-2DC8-4F74-AF01-8299873AF2EC}" destId="{6E3A47A4-C1BD-4E74-A7ED-4711A3B721A6}" srcOrd="0" destOrd="1" presId="urn:microsoft.com/office/officeart/2016/7/layout/LinearArrowProcessNumbered"/>
    <dgm:cxn modelId="{F3D1F2A9-06C8-487D-AE2C-BB640EF86624}" type="presOf" srcId="{B6F77BC8-2ACA-470D-A019-5C6F00521C42}" destId="{BD0136D9-0C50-4E92-AEE8-D185C29352D4}" srcOrd="0" destOrd="0" presId="urn:microsoft.com/office/officeart/2016/7/layout/LinearArrowProcessNumbered"/>
    <dgm:cxn modelId="{6905BDAB-D01A-4FC0-90E8-56177E065AD3}" type="presOf" srcId="{B00F6A9A-A530-4090-AC65-2FF2D8C5CACE}" destId="{11F869B8-6FA7-4E8E-864F-32FD7241B513}" srcOrd="0" destOrd="0" presId="urn:microsoft.com/office/officeart/2016/7/layout/LinearArrowProcessNumbered"/>
    <dgm:cxn modelId="{518DDEB5-75EB-4B02-89B9-22919C7A7634}" srcId="{503AD3FA-2D11-4340-9718-AAC604B9720F}" destId="{AECF0AA6-9CB2-49A4-88EF-AED8D9E3C329}" srcOrd="3" destOrd="0" parTransId="{8A05820D-2FAD-47EA-BFF7-994F2A3D3B85}" sibTransId="{F275B9BD-DDE4-4B4F-BCFD-11084EA5AEA4}"/>
    <dgm:cxn modelId="{DA6A67D2-D01B-46BD-9623-3C9CBCE552C8}" type="presOf" srcId="{696B9C7C-8FAA-4F92-9813-52619F65931C}" destId="{6CD63530-9CF1-46EC-884D-091A0C49EEC6}" srcOrd="0" destOrd="1" presId="urn:microsoft.com/office/officeart/2016/7/layout/LinearArrowProcessNumbered"/>
    <dgm:cxn modelId="{BE5BCED2-F24E-4A92-BC8B-A622687149C4}" type="presOf" srcId="{503AD3FA-2D11-4340-9718-AAC604B9720F}" destId="{DE9F8E2E-EAB6-4F43-A212-A39A3750B1DC}" srcOrd="0" destOrd="0" presId="urn:microsoft.com/office/officeart/2016/7/layout/LinearArrowProcessNumbered"/>
    <dgm:cxn modelId="{B379B8DB-78CF-4E8A-87B5-F3B6AF900B31}" srcId="{E1E45F50-77BA-4D2E-8E01-378E6AE78720}" destId="{F6EC4BAE-CF06-4A4F-B426-6D8C70D82FFC}" srcOrd="0" destOrd="0" parTransId="{CAE231BB-79D9-44A4-8214-453CFF7C6CC6}" sibTransId="{23568BF6-5EDA-481B-8C5B-88B9765EC286}"/>
    <dgm:cxn modelId="{A33132DF-9232-4B61-BBEA-D1CF6D2FE151}" type="presOf" srcId="{94966563-994B-4A4D-99D3-E0D4544D6905}" destId="{0DBC1ED6-51F1-4E81-BAF7-C1CC0FDF98F3}" srcOrd="0" destOrd="0" presId="urn:microsoft.com/office/officeart/2016/7/layout/LinearArrowProcessNumbered"/>
    <dgm:cxn modelId="{1F5641E3-D14D-4A6E-8A70-05946D71A6D9}" srcId="{C1270A93-237C-4BC8-BF0E-8A2B4B896690}" destId="{6B145EB7-CB4D-49D2-9071-989500832966}" srcOrd="0" destOrd="0" parTransId="{77218873-24CA-4050-8941-EF0FEED877D1}" sibTransId="{46619A3F-9069-4E42-A425-5F4B74ED1A36}"/>
    <dgm:cxn modelId="{8AB6C5E4-7A5E-44EA-AF27-74D186228C32}" srcId="{503AD3FA-2D11-4340-9718-AAC604B9720F}" destId="{CFC4199F-04F2-4212-A916-3800BAE8E58C}" srcOrd="1" destOrd="0" parTransId="{CB4C6660-E323-48BE-B383-9650FB87BFBC}" sibTransId="{B00F6A9A-A530-4090-AC65-2FF2D8C5CACE}"/>
    <dgm:cxn modelId="{9FCBBBE5-6E77-420F-B1BC-0054AFA6FE8D}" type="presOf" srcId="{E59A8487-BA2E-4980-8900-1F24C42D4574}" destId="{74C74993-FE8C-4B4D-90C4-DD16108E1CA6}" srcOrd="0" destOrd="0" presId="urn:microsoft.com/office/officeart/2016/7/layout/LinearArrowProcessNumbered"/>
    <dgm:cxn modelId="{EDACDCEC-9501-42B2-8303-6EE325E7A4EB}" srcId="{D706A2F4-1871-4702-AFFD-C2C17F548BCC}" destId="{CC7EEEE2-2DC8-4F74-AF01-8299873AF2EC}" srcOrd="0" destOrd="0" parTransId="{E2F70AF9-73E0-4230-9F69-A74A54CB837E}" sibTransId="{7216964E-076D-46B2-87B5-FD3C9AA9CCEF}"/>
    <dgm:cxn modelId="{7D262EF5-D57F-4426-BAF5-C837D59F9A24}" type="presOf" srcId="{97147A98-148E-4C26-9CE3-A0F493E655F9}" destId="{4A37605C-365D-4F98-AF9A-3EF2BBA9F4D9}" srcOrd="0" destOrd="0" presId="urn:microsoft.com/office/officeart/2016/7/layout/LinearArrowProcessNumbered"/>
    <dgm:cxn modelId="{CECBD6FA-BC74-4BAC-A31C-69E8A6D2CB2F}" type="presOf" srcId="{AECF0AA6-9CB2-49A4-88EF-AED8D9E3C329}" destId="{6CD63530-9CF1-46EC-884D-091A0C49EEC6}" srcOrd="0" destOrd="0" presId="urn:microsoft.com/office/officeart/2016/7/layout/LinearArrowProcessNumbered"/>
    <dgm:cxn modelId="{88AEA94D-48DF-4A18-AA78-73D96FF5C124}" type="presParOf" srcId="{DE9F8E2E-EAB6-4F43-A212-A39A3750B1DC}" destId="{5AD9AD7B-7B1B-4A0D-945E-EB0F070BD92E}" srcOrd="0" destOrd="0" presId="urn:microsoft.com/office/officeart/2016/7/layout/LinearArrowProcessNumbered"/>
    <dgm:cxn modelId="{782455C5-E28C-4306-A79E-E69F8F20F402}" type="presParOf" srcId="{5AD9AD7B-7B1B-4A0D-945E-EB0F070BD92E}" destId="{E807F973-DF01-42E4-819B-EBDB8713B0DA}" srcOrd="0" destOrd="0" presId="urn:microsoft.com/office/officeart/2016/7/layout/LinearArrowProcessNumbered"/>
    <dgm:cxn modelId="{AF3F71FB-7B33-42C6-9CAD-3B057C86FB14}" type="presParOf" srcId="{5AD9AD7B-7B1B-4A0D-945E-EB0F070BD92E}" destId="{5252FA50-CF14-4F0B-B6E0-A47282B1F94F}" srcOrd="1" destOrd="0" presId="urn:microsoft.com/office/officeart/2016/7/layout/LinearArrowProcessNumbered"/>
    <dgm:cxn modelId="{B6293C52-EBA2-4541-B40C-3B18A09B7BC2}" type="presParOf" srcId="{5252FA50-CF14-4F0B-B6E0-A47282B1F94F}" destId="{D5475EE3-0B44-452B-968C-F83E166655AB}" srcOrd="0" destOrd="0" presId="urn:microsoft.com/office/officeart/2016/7/layout/LinearArrowProcessNumbered"/>
    <dgm:cxn modelId="{553EFB59-138C-4EE6-8FAC-E1BDFCC6C0BA}" type="presParOf" srcId="{5252FA50-CF14-4F0B-B6E0-A47282B1F94F}" destId="{FA887C0E-0607-4FC7-9232-4B374729B052}" srcOrd="1" destOrd="0" presId="urn:microsoft.com/office/officeart/2016/7/layout/LinearArrowProcessNumbered"/>
    <dgm:cxn modelId="{2217E640-F7EE-429F-BBBF-331B51478507}" type="presParOf" srcId="{5252FA50-CF14-4F0B-B6E0-A47282B1F94F}" destId="{0DBC1ED6-51F1-4E81-BAF7-C1CC0FDF98F3}" srcOrd="2" destOrd="0" presId="urn:microsoft.com/office/officeart/2016/7/layout/LinearArrowProcessNumbered"/>
    <dgm:cxn modelId="{8F2FA699-0B23-4F09-BB98-67592F8E7214}" type="presParOf" srcId="{5252FA50-CF14-4F0B-B6E0-A47282B1F94F}" destId="{F275FE7C-34C4-40AF-B44B-B80FA12DC170}" srcOrd="3" destOrd="0" presId="urn:microsoft.com/office/officeart/2016/7/layout/LinearArrowProcessNumbered"/>
    <dgm:cxn modelId="{DC643A1B-1A09-46DB-93C8-A1849D9BACBB}" type="presParOf" srcId="{5AD9AD7B-7B1B-4A0D-945E-EB0F070BD92E}" destId="{74C74993-FE8C-4B4D-90C4-DD16108E1CA6}" srcOrd="2" destOrd="0" presId="urn:microsoft.com/office/officeart/2016/7/layout/LinearArrowProcessNumbered"/>
    <dgm:cxn modelId="{4AFA5DA0-1AD5-43C6-848A-9E2BE4909E9E}" type="presParOf" srcId="{DE9F8E2E-EAB6-4F43-A212-A39A3750B1DC}" destId="{EA705820-5DBE-4DA2-9FC2-237FB0AAED34}" srcOrd="1" destOrd="0" presId="urn:microsoft.com/office/officeart/2016/7/layout/LinearArrowProcessNumbered"/>
    <dgm:cxn modelId="{FE817772-FE58-4619-B1F8-137842805B0A}" type="presParOf" srcId="{DE9F8E2E-EAB6-4F43-A212-A39A3750B1DC}" destId="{E2462805-FDDC-4831-9EF3-E20B69207A6B}" srcOrd="2" destOrd="0" presId="urn:microsoft.com/office/officeart/2016/7/layout/LinearArrowProcessNumbered"/>
    <dgm:cxn modelId="{CFE71F53-3BBB-4015-9DA0-4F1B5EB93FC5}" type="presParOf" srcId="{E2462805-FDDC-4831-9EF3-E20B69207A6B}" destId="{21BBCD73-9A56-45CD-A8AE-6187E4FED059}" srcOrd="0" destOrd="0" presId="urn:microsoft.com/office/officeart/2016/7/layout/LinearArrowProcessNumbered"/>
    <dgm:cxn modelId="{08FC7737-0C8E-4348-A134-5AE0DB131172}" type="presParOf" srcId="{E2462805-FDDC-4831-9EF3-E20B69207A6B}" destId="{5B8BD985-FD43-4474-BCD3-0E4B42085555}" srcOrd="1" destOrd="0" presId="urn:microsoft.com/office/officeart/2016/7/layout/LinearArrowProcessNumbered"/>
    <dgm:cxn modelId="{B1BB9CEF-97A4-4D51-B28B-688806018011}" type="presParOf" srcId="{5B8BD985-FD43-4474-BCD3-0E4B42085555}" destId="{98DD9D6A-9E06-465F-93F9-622FF516FA72}" srcOrd="0" destOrd="0" presId="urn:microsoft.com/office/officeart/2016/7/layout/LinearArrowProcessNumbered"/>
    <dgm:cxn modelId="{B4361D0D-A407-467A-8668-5D00E4B36797}" type="presParOf" srcId="{5B8BD985-FD43-4474-BCD3-0E4B42085555}" destId="{6CA08DCF-7C0F-4B5F-BA26-8FD2B2454450}" srcOrd="1" destOrd="0" presId="urn:microsoft.com/office/officeart/2016/7/layout/LinearArrowProcessNumbered"/>
    <dgm:cxn modelId="{D40E167D-5124-45B8-9290-673083D8744C}" type="presParOf" srcId="{5B8BD985-FD43-4474-BCD3-0E4B42085555}" destId="{11F869B8-6FA7-4E8E-864F-32FD7241B513}" srcOrd="2" destOrd="0" presId="urn:microsoft.com/office/officeart/2016/7/layout/LinearArrowProcessNumbered"/>
    <dgm:cxn modelId="{2AE2DA2F-8133-4453-81D7-79B78C8CC5A9}" type="presParOf" srcId="{5B8BD985-FD43-4474-BCD3-0E4B42085555}" destId="{49CC46B6-717C-410C-935C-6A8DC907DAB9}" srcOrd="3" destOrd="0" presId="urn:microsoft.com/office/officeart/2016/7/layout/LinearArrowProcessNumbered"/>
    <dgm:cxn modelId="{D7FE75D9-5DCF-48F9-A857-DC32E2B2B8A1}" type="presParOf" srcId="{E2462805-FDDC-4831-9EF3-E20B69207A6B}" destId="{51764321-F8EF-4946-8441-B2C347401467}" srcOrd="2" destOrd="0" presId="urn:microsoft.com/office/officeart/2016/7/layout/LinearArrowProcessNumbered"/>
    <dgm:cxn modelId="{7BBA5012-4383-4DB9-A3D8-B2B4A20B9C83}" type="presParOf" srcId="{DE9F8E2E-EAB6-4F43-A212-A39A3750B1DC}" destId="{C617F75D-080A-4288-9B62-1ADC9986378D}" srcOrd="3" destOrd="0" presId="urn:microsoft.com/office/officeart/2016/7/layout/LinearArrowProcessNumbered"/>
    <dgm:cxn modelId="{8728CAC5-CB2F-43A2-AD3F-A9E73DFF6164}" type="presParOf" srcId="{DE9F8E2E-EAB6-4F43-A212-A39A3750B1DC}" destId="{D0D13D52-DC92-45A1-90C9-249DBB6F2A61}" srcOrd="4" destOrd="0" presId="urn:microsoft.com/office/officeart/2016/7/layout/LinearArrowProcessNumbered"/>
    <dgm:cxn modelId="{010EC394-D5D9-4590-87FC-A79A897C9123}" type="presParOf" srcId="{D0D13D52-DC92-45A1-90C9-249DBB6F2A61}" destId="{D55CFAA4-E4E3-4331-AB69-FEFE60639800}" srcOrd="0" destOrd="0" presId="urn:microsoft.com/office/officeart/2016/7/layout/LinearArrowProcessNumbered"/>
    <dgm:cxn modelId="{77457990-1CAF-413D-911C-7959208EDDC1}" type="presParOf" srcId="{D0D13D52-DC92-45A1-90C9-249DBB6F2A61}" destId="{F2A46EC8-4051-4B74-AEEA-00B092614F05}" srcOrd="1" destOrd="0" presId="urn:microsoft.com/office/officeart/2016/7/layout/LinearArrowProcessNumbered"/>
    <dgm:cxn modelId="{8DB2031D-A611-4C94-9E46-A98B8EA3CB28}" type="presParOf" srcId="{F2A46EC8-4051-4B74-AEEA-00B092614F05}" destId="{22EB16CA-8543-42A5-AA22-E259A75778CA}" srcOrd="0" destOrd="0" presId="urn:microsoft.com/office/officeart/2016/7/layout/LinearArrowProcessNumbered"/>
    <dgm:cxn modelId="{4E2A003D-5409-4007-9FBF-F9DB54F24B0D}" type="presParOf" srcId="{F2A46EC8-4051-4B74-AEEA-00B092614F05}" destId="{1CF30CD6-FB7F-4984-AE9A-50BD3E139FB0}" srcOrd="1" destOrd="0" presId="urn:microsoft.com/office/officeart/2016/7/layout/LinearArrowProcessNumbered"/>
    <dgm:cxn modelId="{54AB018B-B5A8-41CE-8FE4-648E861129BE}" type="presParOf" srcId="{F2A46EC8-4051-4B74-AEEA-00B092614F05}" destId="{A802A007-4512-40AC-BB02-76FC145C5525}" srcOrd="2" destOrd="0" presId="urn:microsoft.com/office/officeart/2016/7/layout/LinearArrowProcessNumbered"/>
    <dgm:cxn modelId="{AED94893-0A33-4E27-8DB4-871DD5A05DED}" type="presParOf" srcId="{F2A46EC8-4051-4B74-AEEA-00B092614F05}" destId="{555C5395-DDC5-4483-9EFE-2E8ACED5A92B}" srcOrd="3" destOrd="0" presId="urn:microsoft.com/office/officeart/2016/7/layout/LinearArrowProcessNumbered"/>
    <dgm:cxn modelId="{695297CB-B0E3-4ACD-982A-6C188F89DDD7}" type="presParOf" srcId="{D0D13D52-DC92-45A1-90C9-249DBB6F2A61}" destId="{FEBA538D-7DAA-493E-BF2C-B69A589D3C15}" srcOrd="2" destOrd="0" presId="urn:microsoft.com/office/officeart/2016/7/layout/LinearArrowProcessNumbered"/>
    <dgm:cxn modelId="{57718DC0-8BF4-46E4-86DF-5DC55D871FAE}" type="presParOf" srcId="{DE9F8E2E-EAB6-4F43-A212-A39A3750B1DC}" destId="{8B8D8C6B-8562-4D66-BCBD-C2BB2113763E}" srcOrd="5" destOrd="0" presId="urn:microsoft.com/office/officeart/2016/7/layout/LinearArrowProcessNumbered"/>
    <dgm:cxn modelId="{F5819913-83FD-4B26-822D-D5AB4A0D4D5D}" type="presParOf" srcId="{DE9F8E2E-EAB6-4F43-A212-A39A3750B1DC}" destId="{D1A82D72-5BFE-484E-BBF6-D513C154332C}" srcOrd="6" destOrd="0" presId="urn:microsoft.com/office/officeart/2016/7/layout/LinearArrowProcessNumbered"/>
    <dgm:cxn modelId="{4CB2AB8A-ADC0-4213-84ED-63EEA4D0C71A}" type="presParOf" srcId="{D1A82D72-5BFE-484E-BBF6-D513C154332C}" destId="{4B977DAB-D310-4497-8D1C-C05484B9F2C3}" srcOrd="0" destOrd="0" presId="urn:microsoft.com/office/officeart/2016/7/layout/LinearArrowProcessNumbered"/>
    <dgm:cxn modelId="{420F59DC-AF38-4C0C-B6E1-7376518489E8}" type="presParOf" srcId="{D1A82D72-5BFE-484E-BBF6-D513C154332C}" destId="{7E025874-54A6-46A7-A1A9-09F7A87EB826}" srcOrd="1" destOrd="0" presId="urn:microsoft.com/office/officeart/2016/7/layout/LinearArrowProcessNumbered"/>
    <dgm:cxn modelId="{8C298F19-7407-420A-B869-AEE1DF0EDD4D}" type="presParOf" srcId="{7E025874-54A6-46A7-A1A9-09F7A87EB826}" destId="{3276D000-1404-4078-96E7-6B305C4A113C}" srcOrd="0" destOrd="0" presId="urn:microsoft.com/office/officeart/2016/7/layout/LinearArrowProcessNumbered"/>
    <dgm:cxn modelId="{0B43F39B-B911-4021-BCF5-1FCD5AFAAE41}" type="presParOf" srcId="{7E025874-54A6-46A7-A1A9-09F7A87EB826}" destId="{147CBAD7-0779-4A94-A390-ED3C6767C592}" srcOrd="1" destOrd="0" presId="urn:microsoft.com/office/officeart/2016/7/layout/LinearArrowProcessNumbered"/>
    <dgm:cxn modelId="{151107A5-039B-4FF1-A91D-0A40E4D45F8A}" type="presParOf" srcId="{7E025874-54A6-46A7-A1A9-09F7A87EB826}" destId="{101E2D1D-C54D-4F72-BD95-019AD24D0A50}" srcOrd="2" destOrd="0" presId="urn:microsoft.com/office/officeart/2016/7/layout/LinearArrowProcessNumbered"/>
    <dgm:cxn modelId="{C7C46FA9-32CB-4C7A-958A-E87664B57373}" type="presParOf" srcId="{7E025874-54A6-46A7-A1A9-09F7A87EB826}" destId="{BA6F40AC-419D-4613-A256-30B7CDD46C59}" srcOrd="3" destOrd="0" presId="urn:microsoft.com/office/officeart/2016/7/layout/LinearArrowProcessNumbered"/>
    <dgm:cxn modelId="{F6D2FD12-5EAB-4DC0-9D0B-09D726D0A877}" type="presParOf" srcId="{D1A82D72-5BFE-484E-BBF6-D513C154332C}" destId="{6CD63530-9CF1-46EC-884D-091A0C49EEC6}" srcOrd="2" destOrd="0" presId="urn:microsoft.com/office/officeart/2016/7/layout/LinearArrowProcessNumbered"/>
    <dgm:cxn modelId="{E1EC9E88-6AB8-41FD-A25D-89A46EA59FF3}" type="presParOf" srcId="{DE9F8E2E-EAB6-4F43-A212-A39A3750B1DC}" destId="{4BD30584-5E88-4336-895C-78C9BBB339FB}" srcOrd="7" destOrd="0" presId="urn:microsoft.com/office/officeart/2016/7/layout/LinearArrowProcessNumbered"/>
    <dgm:cxn modelId="{7336E9E4-1B85-4FE2-8C7D-A64098E01859}" type="presParOf" srcId="{DE9F8E2E-EAB6-4F43-A212-A39A3750B1DC}" destId="{AB75323D-640F-44F3-8915-BDFB7E2A62DC}" srcOrd="8" destOrd="0" presId="urn:microsoft.com/office/officeart/2016/7/layout/LinearArrowProcessNumbered"/>
    <dgm:cxn modelId="{58555AC6-3465-407E-91CB-D047F3D17810}" type="presParOf" srcId="{AB75323D-640F-44F3-8915-BDFB7E2A62DC}" destId="{FD10F597-A32D-48AC-922D-C01462894B09}" srcOrd="0" destOrd="0" presId="urn:microsoft.com/office/officeart/2016/7/layout/LinearArrowProcessNumbered"/>
    <dgm:cxn modelId="{FC5511E4-52F2-4999-B55B-B026EAA23E06}" type="presParOf" srcId="{AB75323D-640F-44F3-8915-BDFB7E2A62DC}" destId="{73EB7E6D-A4CF-4C78-A618-8CC0A9510941}" srcOrd="1" destOrd="0" presId="urn:microsoft.com/office/officeart/2016/7/layout/LinearArrowProcessNumbered"/>
    <dgm:cxn modelId="{27B1FBBC-84C8-45B7-A34F-E33A2B2EDB60}" type="presParOf" srcId="{73EB7E6D-A4CF-4C78-A618-8CC0A9510941}" destId="{1B047AAF-A529-4CC7-9E4F-BFD21451B4CC}" srcOrd="0" destOrd="0" presId="urn:microsoft.com/office/officeart/2016/7/layout/LinearArrowProcessNumbered"/>
    <dgm:cxn modelId="{9F32889F-3A12-44A1-8073-B46FF4422E72}" type="presParOf" srcId="{73EB7E6D-A4CF-4C78-A618-8CC0A9510941}" destId="{5F253BFC-0500-4D49-A241-443839E60842}" srcOrd="1" destOrd="0" presId="urn:microsoft.com/office/officeart/2016/7/layout/LinearArrowProcessNumbered"/>
    <dgm:cxn modelId="{6C2E1517-A083-4527-97A7-1C603EF9D8FB}" type="presParOf" srcId="{73EB7E6D-A4CF-4C78-A618-8CC0A9510941}" destId="{4A37605C-365D-4F98-AF9A-3EF2BBA9F4D9}" srcOrd="2" destOrd="0" presId="urn:microsoft.com/office/officeart/2016/7/layout/LinearArrowProcessNumbered"/>
    <dgm:cxn modelId="{825D9079-509A-4B6C-8A73-DBBE79F24104}" type="presParOf" srcId="{73EB7E6D-A4CF-4C78-A618-8CC0A9510941}" destId="{F54B5287-BA03-4242-A0C5-BADA58996B34}" srcOrd="3" destOrd="0" presId="urn:microsoft.com/office/officeart/2016/7/layout/LinearArrowProcessNumbered"/>
    <dgm:cxn modelId="{D3F4EB2C-B4CD-4D9D-9E98-9C00E63641AA}" type="presParOf" srcId="{AB75323D-640F-44F3-8915-BDFB7E2A62DC}" destId="{42F8A911-42F4-439D-9625-870FEAA48A80}" srcOrd="2" destOrd="0" presId="urn:microsoft.com/office/officeart/2016/7/layout/LinearArrowProcessNumbered"/>
    <dgm:cxn modelId="{F3158E80-1F79-468C-9A7E-3BE2E59BA7E6}" type="presParOf" srcId="{DE9F8E2E-EAB6-4F43-A212-A39A3750B1DC}" destId="{341E40D0-9693-464F-8896-2BBC544B952A}" srcOrd="9" destOrd="0" presId="urn:microsoft.com/office/officeart/2016/7/layout/LinearArrowProcessNumbered"/>
    <dgm:cxn modelId="{9690D62E-43C9-4DF8-A7A7-E59B61C60514}" type="presParOf" srcId="{DE9F8E2E-EAB6-4F43-A212-A39A3750B1DC}" destId="{87974C68-7F86-4F8F-BB89-E0ADD805BF3E}" srcOrd="10" destOrd="0" presId="urn:microsoft.com/office/officeart/2016/7/layout/LinearArrowProcessNumbered"/>
    <dgm:cxn modelId="{14F06701-BABA-4925-A7AE-E862B42C48AA}" type="presParOf" srcId="{87974C68-7F86-4F8F-BB89-E0ADD805BF3E}" destId="{42C9FE70-4DA4-4E94-8A3A-A4E44BFF69F0}" srcOrd="0" destOrd="0" presId="urn:microsoft.com/office/officeart/2016/7/layout/LinearArrowProcessNumbered"/>
    <dgm:cxn modelId="{DA857C06-DBE4-493A-86B6-F96757C32199}" type="presParOf" srcId="{87974C68-7F86-4F8F-BB89-E0ADD805BF3E}" destId="{E1E5909C-3742-461D-96B3-232389CE4FDC}" srcOrd="1" destOrd="0" presId="urn:microsoft.com/office/officeart/2016/7/layout/LinearArrowProcessNumbered"/>
    <dgm:cxn modelId="{F4558B43-2C1D-4832-B60E-3AB56F55DA99}" type="presParOf" srcId="{E1E5909C-3742-461D-96B3-232389CE4FDC}" destId="{C84A7DEE-0BC4-4337-900C-24C673CF8C9E}" srcOrd="0" destOrd="0" presId="urn:microsoft.com/office/officeart/2016/7/layout/LinearArrowProcessNumbered"/>
    <dgm:cxn modelId="{8F72465B-5E3F-4FAB-B58A-3F6BC8073806}" type="presParOf" srcId="{E1E5909C-3742-461D-96B3-232389CE4FDC}" destId="{33AB5876-876E-433E-A07D-8177BA8D827E}" srcOrd="1" destOrd="0" presId="urn:microsoft.com/office/officeart/2016/7/layout/LinearArrowProcessNumbered"/>
    <dgm:cxn modelId="{9C9EC108-46D7-459F-B358-ACAB70F53EE3}" type="presParOf" srcId="{E1E5909C-3742-461D-96B3-232389CE4FDC}" destId="{BD0136D9-0C50-4E92-AEE8-D185C29352D4}" srcOrd="2" destOrd="0" presId="urn:microsoft.com/office/officeart/2016/7/layout/LinearArrowProcessNumbered"/>
    <dgm:cxn modelId="{B10A2258-A7C5-4E29-A66F-53F4E4CD5F26}" type="presParOf" srcId="{E1E5909C-3742-461D-96B3-232389CE4FDC}" destId="{C8A33449-291B-4771-89CE-C71FA89738C1}" srcOrd="3" destOrd="0" presId="urn:microsoft.com/office/officeart/2016/7/layout/LinearArrowProcessNumbered"/>
    <dgm:cxn modelId="{DD8F77BB-62CF-4D31-BA91-AEAEB09D1BA8}" type="presParOf" srcId="{87974C68-7F86-4F8F-BB89-E0ADD805BF3E}" destId="{6E3A47A4-C1BD-4E74-A7ED-4711A3B721A6}" srcOrd="2" destOrd="0" presId="urn:microsoft.com/office/officeart/2016/7/layout/LinearArrow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0E88F6-2AD2-4F7A-90D9-BC0D2CFB1812}" type="doc">
      <dgm:prSet loTypeId="urn:microsoft.com/office/officeart/2018/2/layout/IconVerticalSolidList" loCatId="icon" qsTypeId="urn:microsoft.com/office/officeart/2005/8/quickstyle/simple1" qsCatId="simple" csTypeId="urn:microsoft.com/office/officeart/2018/5/colors/Iconchunking_neutralicontext_colorful2" csCatId="colorful" phldr="1"/>
      <dgm:spPr/>
      <dgm:t>
        <a:bodyPr/>
        <a:lstStyle/>
        <a:p>
          <a:endParaRPr lang="en-US"/>
        </a:p>
      </dgm:t>
    </dgm:pt>
    <dgm:pt modelId="{6B90BAFC-E20C-494F-A98C-F2029C863D81}">
      <dgm:prSet/>
      <dgm:spPr/>
      <dgm:t>
        <a:bodyPr/>
        <a:lstStyle/>
        <a:p>
          <a:pPr>
            <a:lnSpc>
              <a:spcPct val="100000"/>
            </a:lnSpc>
          </a:pPr>
          <a:r>
            <a:rPr lang="en-IN"/>
            <a:t>1. What is Nike</a:t>
          </a:r>
          <a:r>
            <a:rPr lang="en-US"/>
            <a:t>？ </a:t>
          </a:r>
          <a:r>
            <a:rPr lang="en-IN"/>
            <a:t>                 </a:t>
          </a:r>
          <a:endParaRPr lang="en-US"/>
        </a:p>
      </dgm:t>
    </dgm:pt>
    <dgm:pt modelId="{FA9534E7-81B9-49D7-847D-908B84EC835E}" type="parTrans" cxnId="{F4A37A30-A141-403F-8294-47CC66C3C996}">
      <dgm:prSet/>
      <dgm:spPr/>
      <dgm:t>
        <a:bodyPr/>
        <a:lstStyle/>
        <a:p>
          <a:endParaRPr lang="en-US"/>
        </a:p>
      </dgm:t>
    </dgm:pt>
    <dgm:pt modelId="{A29EDC81-D398-4DDD-9380-87457522729D}" type="sibTrans" cxnId="{F4A37A30-A141-403F-8294-47CC66C3C996}">
      <dgm:prSet/>
      <dgm:spPr/>
      <dgm:t>
        <a:bodyPr/>
        <a:lstStyle/>
        <a:p>
          <a:endParaRPr lang="en-US"/>
        </a:p>
      </dgm:t>
    </dgm:pt>
    <dgm:pt modelId="{B54529A5-B1B6-4367-83AF-FD4696E4DD11}">
      <dgm:prSet/>
      <dgm:spPr/>
      <dgm:t>
        <a:bodyPr/>
        <a:lstStyle/>
        <a:p>
          <a:pPr>
            <a:lnSpc>
              <a:spcPct val="100000"/>
            </a:lnSpc>
          </a:pPr>
          <a:r>
            <a:rPr lang="en-IN"/>
            <a:t>2. Challenges on documentaion </a:t>
          </a:r>
          <a:endParaRPr lang="en-US"/>
        </a:p>
      </dgm:t>
    </dgm:pt>
    <dgm:pt modelId="{D7372327-9796-450F-A739-B84DE5C9AD67}" type="parTrans" cxnId="{F5E5A852-29BA-40BC-9B6F-0F826CB6F1B0}">
      <dgm:prSet/>
      <dgm:spPr/>
      <dgm:t>
        <a:bodyPr/>
        <a:lstStyle/>
        <a:p>
          <a:endParaRPr lang="en-US"/>
        </a:p>
      </dgm:t>
    </dgm:pt>
    <dgm:pt modelId="{AB05165A-61E4-4AA9-B03A-B9E82C95F96E}" type="sibTrans" cxnId="{F5E5A852-29BA-40BC-9B6F-0F826CB6F1B0}">
      <dgm:prSet/>
      <dgm:spPr/>
      <dgm:t>
        <a:bodyPr/>
        <a:lstStyle/>
        <a:p>
          <a:endParaRPr lang="en-US"/>
        </a:p>
      </dgm:t>
    </dgm:pt>
    <dgm:pt modelId="{80833D90-0704-42C2-8537-5BFFF7CD1C3F}">
      <dgm:prSet/>
      <dgm:spPr/>
      <dgm:t>
        <a:bodyPr/>
        <a:lstStyle/>
        <a:p>
          <a:pPr>
            <a:lnSpc>
              <a:spcPct val="100000"/>
            </a:lnSpc>
          </a:pPr>
          <a:r>
            <a:rPr lang="en-IN"/>
            <a:t>3. Proposal of IT solution </a:t>
          </a:r>
          <a:endParaRPr lang="en-US"/>
        </a:p>
      </dgm:t>
    </dgm:pt>
    <dgm:pt modelId="{BFD12610-11CC-438E-8188-64E3511AE6BC}" type="parTrans" cxnId="{9F99AF46-C96F-4349-B107-0A84C7A8DF80}">
      <dgm:prSet/>
      <dgm:spPr/>
      <dgm:t>
        <a:bodyPr/>
        <a:lstStyle/>
        <a:p>
          <a:endParaRPr lang="en-US"/>
        </a:p>
      </dgm:t>
    </dgm:pt>
    <dgm:pt modelId="{6535E1E0-4097-45D6-B88F-7A7246545FA3}" type="sibTrans" cxnId="{9F99AF46-C96F-4349-B107-0A84C7A8DF80}">
      <dgm:prSet/>
      <dgm:spPr/>
      <dgm:t>
        <a:bodyPr/>
        <a:lstStyle/>
        <a:p>
          <a:endParaRPr lang="en-US"/>
        </a:p>
      </dgm:t>
    </dgm:pt>
    <dgm:pt modelId="{00C20977-58C1-4A1E-B89F-69CA85A94C3A}">
      <dgm:prSet/>
      <dgm:spPr/>
      <dgm:t>
        <a:bodyPr/>
        <a:lstStyle/>
        <a:p>
          <a:pPr>
            <a:lnSpc>
              <a:spcPct val="100000"/>
            </a:lnSpc>
          </a:pPr>
          <a:r>
            <a:rPr lang="en-IN"/>
            <a:t>4. How to proceed the project </a:t>
          </a:r>
          <a:endParaRPr lang="en-US"/>
        </a:p>
      </dgm:t>
    </dgm:pt>
    <dgm:pt modelId="{FDA90ECB-DD4F-4007-85AB-11043D6C42D2}" type="parTrans" cxnId="{18EC6F11-6960-449D-9742-8DAAD9313B04}">
      <dgm:prSet/>
      <dgm:spPr/>
      <dgm:t>
        <a:bodyPr/>
        <a:lstStyle/>
        <a:p>
          <a:endParaRPr lang="en-US"/>
        </a:p>
      </dgm:t>
    </dgm:pt>
    <dgm:pt modelId="{B4BA162A-41E2-45FA-BCD5-D0E0DA5A2353}" type="sibTrans" cxnId="{18EC6F11-6960-449D-9742-8DAAD9313B04}">
      <dgm:prSet/>
      <dgm:spPr/>
      <dgm:t>
        <a:bodyPr/>
        <a:lstStyle/>
        <a:p>
          <a:endParaRPr lang="en-US"/>
        </a:p>
      </dgm:t>
    </dgm:pt>
    <dgm:pt modelId="{A70BC31B-4571-465E-92D6-870421920D5D}">
      <dgm:prSet/>
      <dgm:spPr/>
      <dgm:t>
        <a:bodyPr/>
        <a:lstStyle/>
        <a:p>
          <a:pPr>
            <a:lnSpc>
              <a:spcPct val="100000"/>
            </a:lnSpc>
          </a:pPr>
          <a:r>
            <a:rPr lang="en-IN"/>
            <a:t>5. Appendix</a:t>
          </a:r>
          <a:endParaRPr lang="en-US"/>
        </a:p>
      </dgm:t>
    </dgm:pt>
    <dgm:pt modelId="{07E581BA-5597-4BB8-A041-063401FE9416}" type="parTrans" cxnId="{D74ED2A7-083C-4C99-B28C-C5C7050BBD5B}">
      <dgm:prSet/>
      <dgm:spPr/>
      <dgm:t>
        <a:bodyPr/>
        <a:lstStyle/>
        <a:p>
          <a:endParaRPr lang="en-US"/>
        </a:p>
      </dgm:t>
    </dgm:pt>
    <dgm:pt modelId="{292EF59C-F992-426E-8EB9-4837D0556C84}" type="sibTrans" cxnId="{D74ED2A7-083C-4C99-B28C-C5C7050BBD5B}">
      <dgm:prSet/>
      <dgm:spPr/>
      <dgm:t>
        <a:bodyPr/>
        <a:lstStyle/>
        <a:p>
          <a:endParaRPr lang="en-US"/>
        </a:p>
      </dgm:t>
    </dgm:pt>
    <dgm:pt modelId="{18B06FC7-B120-4D8C-AA0D-F0523B31B218}" type="pres">
      <dgm:prSet presAssocID="{CA0E88F6-2AD2-4F7A-90D9-BC0D2CFB1812}" presName="root" presStyleCnt="0">
        <dgm:presLayoutVars>
          <dgm:dir/>
          <dgm:resizeHandles val="exact"/>
        </dgm:presLayoutVars>
      </dgm:prSet>
      <dgm:spPr/>
    </dgm:pt>
    <dgm:pt modelId="{F9327AD5-82CC-4704-8F1F-14DF0A5E0D8F}" type="pres">
      <dgm:prSet presAssocID="{6B90BAFC-E20C-494F-A98C-F2029C863D81}" presName="compNode" presStyleCnt="0"/>
      <dgm:spPr/>
    </dgm:pt>
    <dgm:pt modelId="{B441A52A-80C9-4745-92F9-E7046EC0034C}" type="pres">
      <dgm:prSet presAssocID="{6B90BAFC-E20C-494F-A98C-F2029C863D81}" presName="bgRect" presStyleLbl="bgShp" presStyleIdx="0" presStyleCnt="5"/>
      <dgm:spPr/>
    </dgm:pt>
    <dgm:pt modelId="{B1519947-DF4A-401E-ABF2-21B20BA800E6}" type="pres">
      <dgm:prSet presAssocID="{6B90BAFC-E20C-494F-A98C-F2029C863D8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umbbell"/>
        </a:ext>
      </dgm:extLst>
    </dgm:pt>
    <dgm:pt modelId="{5E306554-5220-440E-96B4-8BA9A7C8FECE}" type="pres">
      <dgm:prSet presAssocID="{6B90BAFC-E20C-494F-A98C-F2029C863D81}" presName="spaceRect" presStyleCnt="0"/>
      <dgm:spPr/>
    </dgm:pt>
    <dgm:pt modelId="{D57405AE-ED04-4D10-99BE-DD4CEE328EFF}" type="pres">
      <dgm:prSet presAssocID="{6B90BAFC-E20C-494F-A98C-F2029C863D81}" presName="parTx" presStyleLbl="revTx" presStyleIdx="0" presStyleCnt="5">
        <dgm:presLayoutVars>
          <dgm:chMax val="0"/>
          <dgm:chPref val="0"/>
        </dgm:presLayoutVars>
      </dgm:prSet>
      <dgm:spPr/>
    </dgm:pt>
    <dgm:pt modelId="{E025081E-2ABB-48EE-B691-C94E0D12888E}" type="pres">
      <dgm:prSet presAssocID="{A29EDC81-D398-4DDD-9380-87457522729D}" presName="sibTrans" presStyleCnt="0"/>
      <dgm:spPr/>
    </dgm:pt>
    <dgm:pt modelId="{F91E936B-16C9-43A6-B3D1-484C49B6C701}" type="pres">
      <dgm:prSet presAssocID="{B54529A5-B1B6-4367-83AF-FD4696E4DD11}" presName="compNode" presStyleCnt="0"/>
      <dgm:spPr/>
    </dgm:pt>
    <dgm:pt modelId="{C5F575CF-F81D-40D5-8288-4812CF1ACECD}" type="pres">
      <dgm:prSet presAssocID="{B54529A5-B1B6-4367-83AF-FD4696E4DD11}" presName="bgRect" presStyleLbl="bgShp" presStyleIdx="1" presStyleCnt="5"/>
      <dgm:spPr/>
    </dgm:pt>
    <dgm:pt modelId="{4196E4B7-C9A8-4379-8EE1-B0BF9E8BDFD0}" type="pres">
      <dgm:prSet presAssocID="{B54529A5-B1B6-4367-83AF-FD4696E4DD1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et"/>
        </a:ext>
      </dgm:extLst>
    </dgm:pt>
    <dgm:pt modelId="{EAD52AA6-9F32-4B3A-8704-1DFA6E12E443}" type="pres">
      <dgm:prSet presAssocID="{B54529A5-B1B6-4367-83AF-FD4696E4DD11}" presName="spaceRect" presStyleCnt="0"/>
      <dgm:spPr/>
    </dgm:pt>
    <dgm:pt modelId="{53BCDD39-8A11-43C1-8E2F-3F9B4E5F1337}" type="pres">
      <dgm:prSet presAssocID="{B54529A5-B1B6-4367-83AF-FD4696E4DD11}" presName="parTx" presStyleLbl="revTx" presStyleIdx="1" presStyleCnt="5">
        <dgm:presLayoutVars>
          <dgm:chMax val="0"/>
          <dgm:chPref val="0"/>
        </dgm:presLayoutVars>
      </dgm:prSet>
      <dgm:spPr/>
    </dgm:pt>
    <dgm:pt modelId="{CD65A3F4-CF9C-4763-A103-A1C5B1325319}" type="pres">
      <dgm:prSet presAssocID="{AB05165A-61E4-4AA9-B03A-B9E82C95F96E}" presName="sibTrans" presStyleCnt="0"/>
      <dgm:spPr/>
    </dgm:pt>
    <dgm:pt modelId="{46B779A3-FDBD-4047-9736-99EB4734800B}" type="pres">
      <dgm:prSet presAssocID="{80833D90-0704-42C2-8537-5BFFF7CD1C3F}" presName="compNode" presStyleCnt="0"/>
      <dgm:spPr/>
    </dgm:pt>
    <dgm:pt modelId="{FF89ADB4-F347-423E-8450-9D90A0876217}" type="pres">
      <dgm:prSet presAssocID="{80833D90-0704-42C2-8537-5BFFF7CD1C3F}" presName="bgRect" presStyleLbl="bgShp" presStyleIdx="2" presStyleCnt="5"/>
      <dgm:spPr/>
    </dgm:pt>
    <dgm:pt modelId="{B907BBB4-9A32-40B0-92F4-672D090AA00E}" type="pres">
      <dgm:prSet presAssocID="{80833D90-0704-42C2-8537-5BFFF7CD1C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C5B856BE-F167-4FEB-9D95-B285C99BA509}" type="pres">
      <dgm:prSet presAssocID="{80833D90-0704-42C2-8537-5BFFF7CD1C3F}" presName="spaceRect" presStyleCnt="0"/>
      <dgm:spPr/>
    </dgm:pt>
    <dgm:pt modelId="{59A13C9E-B635-4806-A9EE-A19384E23191}" type="pres">
      <dgm:prSet presAssocID="{80833D90-0704-42C2-8537-5BFFF7CD1C3F}" presName="parTx" presStyleLbl="revTx" presStyleIdx="2" presStyleCnt="5">
        <dgm:presLayoutVars>
          <dgm:chMax val="0"/>
          <dgm:chPref val="0"/>
        </dgm:presLayoutVars>
      </dgm:prSet>
      <dgm:spPr/>
    </dgm:pt>
    <dgm:pt modelId="{EEEEC58F-C406-48CE-A1F3-E15F20FFDBE2}" type="pres">
      <dgm:prSet presAssocID="{6535E1E0-4097-45D6-B88F-7A7246545FA3}" presName="sibTrans" presStyleCnt="0"/>
      <dgm:spPr/>
    </dgm:pt>
    <dgm:pt modelId="{A9381BA7-D446-4AA3-B2A2-4997BBC66F16}" type="pres">
      <dgm:prSet presAssocID="{00C20977-58C1-4A1E-B89F-69CA85A94C3A}" presName="compNode" presStyleCnt="0"/>
      <dgm:spPr/>
    </dgm:pt>
    <dgm:pt modelId="{B555E311-B818-4049-8BFF-18A970DDC866}" type="pres">
      <dgm:prSet presAssocID="{00C20977-58C1-4A1E-B89F-69CA85A94C3A}" presName="bgRect" presStyleLbl="bgShp" presStyleIdx="3" presStyleCnt="5"/>
      <dgm:spPr/>
    </dgm:pt>
    <dgm:pt modelId="{ABD112CA-6131-44A7-8D5B-3381DEBF8CCC}" type="pres">
      <dgm:prSet presAssocID="{00C20977-58C1-4A1E-B89F-69CA85A94C3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450585AF-0A30-4FE9-8CCA-A793CC14C608}" type="pres">
      <dgm:prSet presAssocID="{00C20977-58C1-4A1E-B89F-69CA85A94C3A}" presName="spaceRect" presStyleCnt="0"/>
      <dgm:spPr/>
    </dgm:pt>
    <dgm:pt modelId="{83E2DE47-ECBF-47EA-9239-0B0F784D3F15}" type="pres">
      <dgm:prSet presAssocID="{00C20977-58C1-4A1E-B89F-69CA85A94C3A}" presName="parTx" presStyleLbl="revTx" presStyleIdx="3" presStyleCnt="5">
        <dgm:presLayoutVars>
          <dgm:chMax val="0"/>
          <dgm:chPref val="0"/>
        </dgm:presLayoutVars>
      </dgm:prSet>
      <dgm:spPr/>
    </dgm:pt>
    <dgm:pt modelId="{2DF67D02-58E3-4E8B-A22B-16D5EFF81F7F}" type="pres">
      <dgm:prSet presAssocID="{B4BA162A-41E2-45FA-BCD5-D0E0DA5A2353}" presName="sibTrans" presStyleCnt="0"/>
      <dgm:spPr/>
    </dgm:pt>
    <dgm:pt modelId="{FC07B106-E1CF-4125-AAED-6AC8BBA6FB6C}" type="pres">
      <dgm:prSet presAssocID="{A70BC31B-4571-465E-92D6-870421920D5D}" presName="compNode" presStyleCnt="0"/>
      <dgm:spPr/>
    </dgm:pt>
    <dgm:pt modelId="{4C986A63-FC22-4C1F-911D-18E96D6AC0DE}" type="pres">
      <dgm:prSet presAssocID="{A70BC31B-4571-465E-92D6-870421920D5D}" presName="bgRect" presStyleLbl="bgShp" presStyleIdx="4" presStyleCnt="5"/>
      <dgm:spPr/>
    </dgm:pt>
    <dgm:pt modelId="{6C5FEEB1-2A14-46DD-B554-1B8E944E5516}" type="pres">
      <dgm:prSet presAssocID="{A70BC31B-4571-465E-92D6-870421920D5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aperclip"/>
        </a:ext>
      </dgm:extLst>
    </dgm:pt>
    <dgm:pt modelId="{3CAB2AA3-BF5A-49E1-92A2-80B3A834D410}" type="pres">
      <dgm:prSet presAssocID="{A70BC31B-4571-465E-92D6-870421920D5D}" presName="spaceRect" presStyleCnt="0"/>
      <dgm:spPr/>
    </dgm:pt>
    <dgm:pt modelId="{818D8242-B1C8-4841-B121-D2396CE2F110}" type="pres">
      <dgm:prSet presAssocID="{A70BC31B-4571-465E-92D6-870421920D5D}" presName="parTx" presStyleLbl="revTx" presStyleIdx="4" presStyleCnt="5">
        <dgm:presLayoutVars>
          <dgm:chMax val="0"/>
          <dgm:chPref val="0"/>
        </dgm:presLayoutVars>
      </dgm:prSet>
      <dgm:spPr/>
    </dgm:pt>
  </dgm:ptLst>
  <dgm:cxnLst>
    <dgm:cxn modelId="{18EC6F11-6960-449D-9742-8DAAD9313B04}" srcId="{CA0E88F6-2AD2-4F7A-90D9-BC0D2CFB1812}" destId="{00C20977-58C1-4A1E-B89F-69CA85A94C3A}" srcOrd="3" destOrd="0" parTransId="{FDA90ECB-DD4F-4007-85AB-11043D6C42D2}" sibTransId="{B4BA162A-41E2-45FA-BCD5-D0E0DA5A2353}"/>
    <dgm:cxn modelId="{F486BD17-5AA2-4C63-B5EA-2646CC5BD2A2}" type="presOf" srcId="{80833D90-0704-42C2-8537-5BFFF7CD1C3F}" destId="{59A13C9E-B635-4806-A9EE-A19384E23191}" srcOrd="0" destOrd="0" presId="urn:microsoft.com/office/officeart/2018/2/layout/IconVerticalSolidList"/>
    <dgm:cxn modelId="{F4A37A30-A141-403F-8294-47CC66C3C996}" srcId="{CA0E88F6-2AD2-4F7A-90D9-BC0D2CFB1812}" destId="{6B90BAFC-E20C-494F-A98C-F2029C863D81}" srcOrd="0" destOrd="0" parTransId="{FA9534E7-81B9-49D7-847D-908B84EC835E}" sibTransId="{A29EDC81-D398-4DDD-9380-87457522729D}"/>
    <dgm:cxn modelId="{9F99AF46-C96F-4349-B107-0A84C7A8DF80}" srcId="{CA0E88F6-2AD2-4F7A-90D9-BC0D2CFB1812}" destId="{80833D90-0704-42C2-8537-5BFFF7CD1C3F}" srcOrd="2" destOrd="0" parTransId="{BFD12610-11CC-438E-8188-64E3511AE6BC}" sibTransId="{6535E1E0-4097-45D6-B88F-7A7246545FA3}"/>
    <dgm:cxn modelId="{F8D6E951-0EA8-48EE-AB04-BCF7CE9CF4E8}" type="presOf" srcId="{CA0E88F6-2AD2-4F7A-90D9-BC0D2CFB1812}" destId="{18B06FC7-B120-4D8C-AA0D-F0523B31B218}" srcOrd="0" destOrd="0" presId="urn:microsoft.com/office/officeart/2018/2/layout/IconVerticalSolidList"/>
    <dgm:cxn modelId="{F5E5A852-29BA-40BC-9B6F-0F826CB6F1B0}" srcId="{CA0E88F6-2AD2-4F7A-90D9-BC0D2CFB1812}" destId="{B54529A5-B1B6-4367-83AF-FD4696E4DD11}" srcOrd="1" destOrd="0" parTransId="{D7372327-9796-450F-A739-B84DE5C9AD67}" sibTransId="{AB05165A-61E4-4AA9-B03A-B9E82C95F96E}"/>
    <dgm:cxn modelId="{4FB3E858-B7E6-4441-9E05-BCD2E7378819}" type="presOf" srcId="{6B90BAFC-E20C-494F-A98C-F2029C863D81}" destId="{D57405AE-ED04-4D10-99BE-DD4CEE328EFF}" srcOrd="0" destOrd="0" presId="urn:microsoft.com/office/officeart/2018/2/layout/IconVerticalSolidList"/>
    <dgm:cxn modelId="{A5DABB84-80B0-4A62-955C-21B99188E38F}" type="presOf" srcId="{B54529A5-B1B6-4367-83AF-FD4696E4DD11}" destId="{53BCDD39-8A11-43C1-8E2F-3F9B4E5F1337}" srcOrd="0" destOrd="0" presId="urn:microsoft.com/office/officeart/2018/2/layout/IconVerticalSolidList"/>
    <dgm:cxn modelId="{D74ED2A7-083C-4C99-B28C-C5C7050BBD5B}" srcId="{CA0E88F6-2AD2-4F7A-90D9-BC0D2CFB1812}" destId="{A70BC31B-4571-465E-92D6-870421920D5D}" srcOrd="4" destOrd="0" parTransId="{07E581BA-5597-4BB8-A041-063401FE9416}" sibTransId="{292EF59C-F992-426E-8EB9-4837D0556C84}"/>
    <dgm:cxn modelId="{2031D6CC-38F0-436B-8DD0-0D4702F80F48}" type="presOf" srcId="{A70BC31B-4571-465E-92D6-870421920D5D}" destId="{818D8242-B1C8-4841-B121-D2396CE2F110}" srcOrd="0" destOrd="0" presId="urn:microsoft.com/office/officeart/2018/2/layout/IconVerticalSolidList"/>
    <dgm:cxn modelId="{237BDAD5-A3FD-4682-B44F-ACCC77DE5450}" type="presOf" srcId="{00C20977-58C1-4A1E-B89F-69CA85A94C3A}" destId="{83E2DE47-ECBF-47EA-9239-0B0F784D3F15}" srcOrd="0" destOrd="0" presId="urn:microsoft.com/office/officeart/2018/2/layout/IconVerticalSolidList"/>
    <dgm:cxn modelId="{EA36ABCC-9FF0-4537-A828-2EDF4EDD590E}" type="presParOf" srcId="{18B06FC7-B120-4D8C-AA0D-F0523B31B218}" destId="{F9327AD5-82CC-4704-8F1F-14DF0A5E0D8F}" srcOrd="0" destOrd="0" presId="urn:microsoft.com/office/officeart/2018/2/layout/IconVerticalSolidList"/>
    <dgm:cxn modelId="{08BEEED8-6F03-4B4A-8EB0-8C01F655739B}" type="presParOf" srcId="{F9327AD5-82CC-4704-8F1F-14DF0A5E0D8F}" destId="{B441A52A-80C9-4745-92F9-E7046EC0034C}" srcOrd="0" destOrd="0" presId="urn:microsoft.com/office/officeart/2018/2/layout/IconVerticalSolidList"/>
    <dgm:cxn modelId="{51B38134-0BD3-467C-A5EA-5ABE0D3A0CAB}" type="presParOf" srcId="{F9327AD5-82CC-4704-8F1F-14DF0A5E0D8F}" destId="{B1519947-DF4A-401E-ABF2-21B20BA800E6}" srcOrd="1" destOrd="0" presId="urn:microsoft.com/office/officeart/2018/2/layout/IconVerticalSolidList"/>
    <dgm:cxn modelId="{1696A82A-37DF-47CC-AEC2-066FDB3E22F6}" type="presParOf" srcId="{F9327AD5-82CC-4704-8F1F-14DF0A5E0D8F}" destId="{5E306554-5220-440E-96B4-8BA9A7C8FECE}" srcOrd="2" destOrd="0" presId="urn:microsoft.com/office/officeart/2018/2/layout/IconVerticalSolidList"/>
    <dgm:cxn modelId="{6BEE8FE4-4E60-494C-A3A6-C4C7E0D173EB}" type="presParOf" srcId="{F9327AD5-82CC-4704-8F1F-14DF0A5E0D8F}" destId="{D57405AE-ED04-4D10-99BE-DD4CEE328EFF}" srcOrd="3" destOrd="0" presId="urn:microsoft.com/office/officeart/2018/2/layout/IconVerticalSolidList"/>
    <dgm:cxn modelId="{163B7BF6-2BE2-4BF2-99DA-568BC24440A2}" type="presParOf" srcId="{18B06FC7-B120-4D8C-AA0D-F0523B31B218}" destId="{E025081E-2ABB-48EE-B691-C94E0D12888E}" srcOrd="1" destOrd="0" presId="urn:microsoft.com/office/officeart/2018/2/layout/IconVerticalSolidList"/>
    <dgm:cxn modelId="{5295A919-3E1B-4C0C-ABA8-046E01A15E2E}" type="presParOf" srcId="{18B06FC7-B120-4D8C-AA0D-F0523B31B218}" destId="{F91E936B-16C9-43A6-B3D1-484C49B6C701}" srcOrd="2" destOrd="0" presId="urn:microsoft.com/office/officeart/2018/2/layout/IconVerticalSolidList"/>
    <dgm:cxn modelId="{0FF48EF9-C1F1-4179-A89E-039C05B43B4E}" type="presParOf" srcId="{F91E936B-16C9-43A6-B3D1-484C49B6C701}" destId="{C5F575CF-F81D-40D5-8288-4812CF1ACECD}" srcOrd="0" destOrd="0" presId="urn:microsoft.com/office/officeart/2018/2/layout/IconVerticalSolidList"/>
    <dgm:cxn modelId="{E9C43F8A-E85A-40AD-B210-D5606892D8BC}" type="presParOf" srcId="{F91E936B-16C9-43A6-B3D1-484C49B6C701}" destId="{4196E4B7-C9A8-4379-8EE1-B0BF9E8BDFD0}" srcOrd="1" destOrd="0" presId="urn:microsoft.com/office/officeart/2018/2/layout/IconVerticalSolidList"/>
    <dgm:cxn modelId="{F54ECCA3-65E7-4D75-8911-FC7F314852A9}" type="presParOf" srcId="{F91E936B-16C9-43A6-B3D1-484C49B6C701}" destId="{EAD52AA6-9F32-4B3A-8704-1DFA6E12E443}" srcOrd="2" destOrd="0" presId="urn:microsoft.com/office/officeart/2018/2/layout/IconVerticalSolidList"/>
    <dgm:cxn modelId="{1B79CD71-F771-4C27-A7BC-0F374F4DB862}" type="presParOf" srcId="{F91E936B-16C9-43A6-B3D1-484C49B6C701}" destId="{53BCDD39-8A11-43C1-8E2F-3F9B4E5F1337}" srcOrd="3" destOrd="0" presId="urn:microsoft.com/office/officeart/2018/2/layout/IconVerticalSolidList"/>
    <dgm:cxn modelId="{C274A7BC-5B82-4293-87B1-4CCB51F5D765}" type="presParOf" srcId="{18B06FC7-B120-4D8C-AA0D-F0523B31B218}" destId="{CD65A3F4-CF9C-4763-A103-A1C5B1325319}" srcOrd="3" destOrd="0" presId="urn:microsoft.com/office/officeart/2018/2/layout/IconVerticalSolidList"/>
    <dgm:cxn modelId="{8595CD70-2747-4E5C-9CFD-B6ECE2A36187}" type="presParOf" srcId="{18B06FC7-B120-4D8C-AA0D-F0523B31B218}" destId="{46B779A3-FDBD-4047-9736-99EB4734800B}" srcOrd="4" destOrd="0" presId="urn:microsoft.com/office/officeart/2018/2/layout/IconVerticalSolidList"/>
    <dgm:cxn modelId="{1CF3DD05-95F2-45E3-81D6-EC05D4B457B8}" type="presParOf" srcId="{46B779A3-FDBD-4047-9736-99EB4734800B}" destId="{FF89ADB4-F347-423E-8450-9D90A0876217}" srcOrd="0" destOrd="0" presId="urn:microsoft.com/office/officeart/2018/2/layout/IconVerticalSolidList"/>
    <dgm:cxn modelId="{CE21FF54-0674-4F16-AF97-4FC240854BA1}" type="presParOf" srcId="{46B779A3-FDBD-4047-9736-99EB4734800B}" destId="{B907BBB4-9A32-40B0-92F4-672D090AA00E}" srcOrd="1" destOrd="0" presId="urn:microsoft.com/office/officeart/2018/2/layout/IconVerticalSolidList"/>
    <dgm:cxn modelId="{651D09EF-DADC-4ED0-B12C-7B97E64C7A52}" type="presParOf" srcId="{46B779A3-FDBD-4047-9736-99EB4734800B}" destId="{C5B856BE-F167-4FEB-9D95-B285C99BA509}" srcOrd="2" destOrd="0" presId="urn:microsoft.com/office/officeart/2018/2/layout/IconVerticalSolidList"/>
    <dgm:cxn modelId="{504BEA88-44F2-47CD-B2EF-2E04D0F3ACDF}" type="presParOf" srcId="{46B779A3-FDBD-4047-9736-99EB4734800B}" destId="{59A13C9E-B635-4806-A9EE-A19384E23191}" srcOrd="3" destOrd="0" presId="urn:microsoft.com/office/officeart/2018/2/layout/IconVerticalSolidList"/>
    <dgm:cxn modelId="{CEE02966-B07D-4661-8446-80D01582EF21}" type="presParOf" srcId="{18B06FC7-B120-4D8C-AA0D-F0523B31B218}" destId="{EEEEC58F-C406-48CE-A1F3-E15F20FFDBE2}" srcOrd="5" destOrd="0" presId="urn:microsoft.com/office/officeart/2018/2/layout/IconVerticalSolidList"/>
    <dgm:cxn modelId="{3AEBC098-9049-4911-9428-C31510E4B68D}" type="presParOf" srcId="{18B06FC7-B120-4D8C-AA0D-F0523B31B218}" destId="{A9381BA7-D446-4AA3-B2A2-4997BBC66F16}" srcOrd="6" destOrd="0" presId="urn:microsoft.com/office/officeart/2018/2/layout/IconVerticalSolidList"/>
    <dgm:cxn modelId="{A12A0F79-A1DC-42AB-909E-3DCE1745DB1D}" type="presParOf" srcId="{A9381BA7-D446-4AA3-B2A2-4997BBC66F16}" destId="{B555E311-B818-4049-8BFF-18A970DDC866}" srcOrd="0" destOrd="0" presId="urn:microsoft.com/office/officeart/2018/2/layout/IconVerticalSolidList"/>
    <dgm:cxn modelId="{A41727B4-A7E1-473F-AA08-0F4A5A93E4A4}" type="presParOf" srcId="{A9381BA7-D446-4AA3-B2A2-4997BBC66F16}" destId="{ABD112CA-6131-44A7-8D5B-3381DEBF8CCC}" srcOrd="1" destOrd="0" presId="urn:microsoft.com/office/officeart/2018/2/layout/IconVerticalSolidList"/>
    <dgm:cxn modelId="{8A05A88C-0F04-4A62-997E-0EB4C1D784A4}" type="presParOf" srcId="{A9381BA7-D446-4AA3-B2A2-4997BBC66F16}" destId="{450585AF-0A30-4FE9-8CCA-A793CC14C608}" srcOrd="2" destOrd="0" presId="urn:microsoft.com/office/officeart/2018/2/layout/IconVerticalSolidList"/>
    <dgm:cxn modelId="{2E740EBB-47E1-4799-B35B-660F9D70E573}" type="presParOf" srcId="{A9381BA7-D446-4AA3-B2A2-4997BBC66F16}" destId="{83E2DE47-ECBF-47EA-9239-0B0F784D3F15}" srcOrd="3" destOrd="0" presId="urn:microsoft.com/office/officeart/2018/2/layout/IconVerticalSolidList"/>
    <dgm:cxn modelId="{64554C15-38EB-4369-9CFF-3084F717F207}" type="presParOf" srcId="{18B06FC7-B120-4D8C-AA0D-F0523B31B218}" destId="{2DF67D02-58E3-4E8B-A22B-16D5EFF81F7F}" srcOrd="7" destOrd="0" presId="urn:microsoft.com/office/officeart/2018/2/layout/IconVerticalSolidList"/>
    <dgm:cxn modelId="{0BE16A2A-DEB0-43CB-B7A8-911A6EF50825}" type="presParOf" srcId="{18B06FC7-B120-4D8C-AA0D-F0523B31B218}" destId="{FC07B106-E1CF-4125-AAED-6AC8BBA6FB6C}" srcOrd="8" destOrd="0" presId="urn:microsoft.com/office/officeart/2018/2/layout/IconVerticalSolidList"/>
    <dgm:cxn modelId="{4BD67596-1EF8-4E92-BB1A-72F076DC4483}" type="presParOf" srcId="{FC07B106-E1CF-4125-AAED-6AC8BBA6FB6C}" destId="{4C986A63-FC22-4C1F-911D-18E96D6AC0DE}" srcOrd="0" destOrd="0" presId="urn:microsoft.com/office/officeart/2018/2/layout/IconVerticalSolidList"/>
    <dgm:cxn modelId="{18B39883-6DC0-4165-AF64-9C81212F5EF7}" type="presParOf" srcId="{FC07B106-E1CF-4125-AAED-6AC8BBA6FB6C}" destId="{6C5FEEB1-2A14-46DD-B554-1B8E944E5516}" srcOrd="1" destOrd="0" presId="urn:microsoft.com/office/officeart/2018/2/layout/IconVerticalSolidList"/>
    <dgm:cxn modelId="{30650A51-C55A-4E3D-B98D-EA4AB1D041AF}" type="presParOf" srcId="{FC07B106-E1CF-4125-AAED-6AC8BBA6FB6C}" destId="{3CAB2AA3-BF5A-49E1-92A2-80B3A834D410}" srcOrd="2" destOrd="0" presId="urn:microsoft.com/office/officeart/2018/2/layout/IconVerticalSolidList"/>
    <dgm:cxn modelId="{64AD24A3-3755-4D05-852D-31D6CFF26920}" type="presParOf" srcId="{FC07B106-E1CF-4125-AAED-6AC8BBA6FB6C}" destId="{818D8242-B1C8-4841-B121-D2396CE2F110}"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95BF966-15DF-4CF0-9A17-88BFE103D549}"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5091FE1F-78A8-4766-B6E8-FCE7850E218B}">
      <dgm:prSet/>
      <dgm:spPr/>
      <dgm:t>
        <a:bodyPr/>
        <a:lstStyle/>
        <a:p>
          <a:r>
            <a:rPr lang="en-IN" b="1"/>
            <a:t>Custom Sneaker Design Records:</a:t>
          </a:r>
          <a:endParaRPr lang="en-US"/>
        </a:p>
      </dgm:t>
    </dgm:pt>
    <dgm:pt modelId="{E4447896-F2D0-43DB-8A81-06436468B87F}" type="parTrans" cxnId="{8604EE25-E683-4034-B018-9A3D5BD0E922}">
      <dgm:prSet/>
      <dgm:spPr/>
      <dgm:t>
        <a:bodyPr/>
        <a:lstStyle/>
        <a:p>
          <a:endParaRPr lang="en-US"/>
        </a:p>
      </dgm:t>
    </dgm:pt>
    <dgm:pt modelId="{AC1E2541-7E53-422D-991D-80BB2686E02D}" type="sibTrans" cxnId="{8604EE25-E683-4034-B018-9A3D5BD0E922}">
      <dgm:prSet/>
      <dgm:spPr/>
      <dgm:t>
        <a:bodyPr/>
        <a:lstStyle/>
        <a:p>
          <a:endParaRPr lang="en-US"/>
        </a:p>
      </dgm:t>
    </dgm:pt>
    <dgm:pt modelId="{A988E222-7314-4562-BD3F-F9910FBDEF96}">
      <dgm:prSet/>
      <dgm:spPr/>
      <dgm:t>
        <a:bodyPr/>
        <a:lstStyle/>
        <a:p>
          <a:r>
            <a:rPr lang="en-IN"/>
            <a:t>Nike's custom sneaker design process involves intricate customization options for customers. Documenting these design specifications accurately and comprehensively can be challenging, leading to discrepancies between the customer's vision and the final product.</a:t>
          </a:r>
          <a:endParaRPr lang="en-US"/>
        </a:p>
      </dgm:t>
    </dgm:pt>
    <dgm:pt modelId="{A9991219-BC53-488B-AC06-27740C5E7FB6}" type="parTrans" cxnId="{59C1DDBD-2600-42EC-BE64-623FB50DBDFC}">
      <dgm:prSet/>
      <dgm:spPr/>
      <dgm:t>
        <a:bodyPr/>
        <a:lstStyle/>
        <a:p>
          <a:endParaRPr lang="en-US"/>
        </a:p>
      </dgm:t>
    </dgm:pt>
    <dgm:pt modelId="{5A855B91-BF78-4930-A107-E286C861190B}" type="sibTrans" cxnId="{59C1DDBD-2600-42EC-BE64-623FB50DBDFC}">
      <dgm:prSet/>
      <dgm:spPr/>
      <dgm:t>
        <a:bodyPr/>
        <a:lstStyle/>
        <a:p>
          <a:endParaRPr lang="en-US"/>
        </a:p>
      </dgm:t>
    </dgm:pt>
    <dgm:pt modelId="{1B649E77-652D-4CC8-8CED-F253B15F25C4}">
      <dgm:prSet/>
      <dgm:spPr/>
      <dgm:t>
        <a:bodyPr/>
        <a:lstStyle/>
        <a:p>
          <a:r>
            <a:rPr lang="en-IN" b="1"/>
            <a:t>Manufacturing Workflow Documentation:</a:t>
          </a:r>
          <a:endParaRPr lang="en-US"/>
        </a:p>
      </dgm:t>
    </dgm:pt>
    <dgm:pt modelId="{CF36CB6D-7FDD-4E36-9A58-99C6AB18A88A}" type="parTrans" cxnId="{12DCF722-3F3D-4B46-9A0C-60FE6ABA64F7}">
      <dgm:prSet/>
      <dgm:spPr/>
      <dgm:t>
        <a:bodyPr/>
        <a:lstStyle/>
        <a:p>
          <a:endParaRPr lang="en-US"/>
        </a:p>
      </dgm:t>
    </dgm:pt>
    <dgm:pt modelId="{249DD151-94C8-4C48-B1E6-0080CC1E0932}" type="sibTrans" cxnId="{12DCF722-3F3D-4B46-9A0C-60FE6ABA64F7}">
      <dgm:prSet/>
      <dgm:spPr/>
      <dgm:t>
        <a:bodyPr/>
        <a:lstStyle/>
        <a:p>
          <a:endParaRPr lang="en-US"/>
        </a:p>
      </dgm:t>
    </dgm:pt>
    <dgm:pt modelId="{1088D930-F201-4117-81B2-46F3CFA0211B}">
      <dgm:prSet/>
      <dgm:spPr/>
      <dgm:t>
        <a:bodyPr/>
        <a:lstStyle/>
        <a:p>
          <a:r>
            <a:rPr lang="en-IN"/>
            <a:t>Documenting the complex workflow of custom sneaker manufacturing, from design to production, can be intricate. Ensuring that each step is accurately recorded while accounting for variations due to customization requires meticulous documentation.</a:t>
          </a:r>
          <a:endParaRPr lang="en-US"/>
        </a:p>
      </dgm:t>
    </dgm:pt>
    <dgm:pt modelId="{483A0550-B7B7-49D8-A23A-1E26032A2ADD}" type="parTrans" cxnId="{E8F73FA5-629A-4FD0-BFB7-A9B00F3F93F6}">
      <dgm:prSet/>
      <dgm:spPr/>
      <dgm:t>
        <a:bodyPr/>
        <a:lstStyle/>
        <a:p>
          <a:endParaRPr lang="en-US"/>
        </a:p>
      </dgm:t>
    </dgm:pt>
    <dgm:pt modelId="{08539420-8DB7-4F04-BB5F-4B3D6CE64C11}" type="sibTrans" cxnId="{E8F73FA5-629A-4FD0-BFB7-A9B00F3F93F6}">
      <dgm:prSet/>
      <dgm:spPr/>
      <dgm:t>
        <a:bodyPr/>
        <a:lstStyle/>
        <a:p>
          <a:endParaRPr lang="en-US"/>
        </a:p>
      </dgm:t>
    </dgm:pt>
    <dgm:pt modelId="{1E594F06-201B-4958-B623-F5C037458F68}">
      <dgm:prSet/>
      <dgm:spPr/>
      <dgm:t>
        <a:bodyPr/>
        <a:lstStyle/>
        <a:p>
          <a:r>
            <a:rPr lang="en-IN" b="1"/>
            <a:t>Communication with Manufacturers:</a:t>
          </a:r>
          <a:endParaRPr lang="en-US"/>
        </a:p>
      </dgm:t>
    </dgm:pt>
    <dgm:pt modelId="{7162469C-1B75-43A5-B21B-898A1CD0C1DE}" type="parTrans" cxnId="{3F6A0718-5389-4582-9732-B742F84638EC}">
      <dgm:prSet/>
      <dgm:spPr/>
      <dgm:t>
        <a:bodyPr/>
        <a:lstStyle/>
        <a:p>
          <a:endParaRPr lang="en-US"/>
        </a:p>
      </dgm:t>
    </dgm:pt>
    <dgm:pt modelId="{1FD2BEA0-C141-4D9F-98B6-47B93F78AA13}" type="sibTrans" cxnId="{3F6A0718-5389-4582-9732-B742F84638EC}">
      <dgm:prSet/>
      <dgm:spPr/>
      <dgm:t>
        <a:bodyPr/>
        <a:lstStyle/>
        <a:p>
          <a:endParaRPr lang="en-US"/>
        </a:p>
      </dgm:t>
    </dgm:pt>
    <dgm:pt modelId="{540F29DA-53BB-490F-8D4D-F3FBC505436A}">
      <dgm:prSet/>
      <dgm:spPr/>
      <dgm:t>
        <a:bodyPr/>
        <a:lstStyle/>
        <a:p>
          <a:r>
            <a:rPr lang="en-IN"/>
            <a:t>Effective communication with manufacturing partners is crucial to ensure that custom designs are accurately translated into physical products. Documenting design changes, specifications, and production updates in a clear and organized manner can be demanding, especially when dealing with a global supply chain.</a:t>
          </a:r>
          <a:endParaRPr lang="en-US"/>
        </a:p>
      </dgm:t>
    </dgm:pt>
    <dgm:pt modelId="{ECC65FE9-A34F-4C6F-8CF7-E04C772D009E}" type="parTrans" cxnId="{8656FC1E-98D6-4210-9B37-A6EA4EBCF1F3}">
      <dgm:prSet/>
      <dgm:spPr/>
      <dgm:t>
        <a:bodyPr/>
        <a:lstStyle/>
        <a:p>
          <a:endParaRPr lang="en-US"/>
        </a:p>
      </dgm:t>
    </dgm:pt>
    <dgm:pt modelId="{938F1614-87B7-48C7-8BD3-F299D4C99230}" type="sibTrans" cxnId="{8656FC1E-98D6-4210-9B37-A6EA4EBCF1F3}">
      <dgm:prSet/>
      <dgm:spPr/>
      <dgm:t>
        <a:bodyPr/>
        <a:lstStyle/>
        <a:p>
          <a:endParaRPr lang="en-US"/>
        </a:p>
      </dgm:t>
    </dgm:pt>
    <dgm:pt modelId="{3DC04049-F559-4AE6-BDB0-C4D8DEF4CD1D}">
      <dgm:prSet/>
      <dgm:spPr/>
      <dgm:t>
        <a:bodyPr/>
        <a:lstStyle/>
        <a:p>
          <a:r>
            <a:rPr lang="en-IN" b="1"/>
            <a:t>Quality Control Documentation:</a:t>
          </a:r>
          <a:endParaRPr lang="en-US"/>
        </a:p>
      </dgm:t>
    </dgm:pt>
    <dgm:pt modelId="{3BF8DEC6-4AB5-4F59-894A-46F1F6747CBD}" type="parTrans" cxnId="{BE5D99AB-B074-4690-A414-93B259B45832}">
      <dgm:prSet/>
      <dgm:spPr/>
      <dgm:t>
        <a:bodyPr/>
        <a:lstStyle/>
        <a:p>
          <a:endParaRPr lang="en-US"/>
        </a:p>
      </dgm:t>
    </dgm:pt>
    <dgm:pt modelId="{33D04B84-9C8F-4366-9272-4BC583462AF0}" type="sibTrans" cxnId="{BE5D99AB-B074-4690-A414-93B259B45832}">
      <dgm:prSet/>
      <dgm:spPr/>
      <dgm:t>
        <a:bodyPr/>
        <a:lstStyle/>
        <a:p>
          <a:endParaRPr lang="en-US"/>
        </a:p>
      </dgm:t>
    </dgm:pt>
    <dgm:pt modelId="{90A79E5C-11C2-4A6B-8C22-0C2B1C2F091F}">
      <dgm:prSet/>
      <dgm:spPr/>
      <dgm:t>
        <a:bodyPr/>
        <a:lstStyle/>
        <a:p>
          <a:r>
            <a:rPr lang="en-IN"/>
            <a:t>Maintaining consistent quality across custom sneaker designs requires thorough quality control. Documenting quality assurance processes, identifying defects, and tracking improvements can be complex, especially given the diverse range of customizations.</a:t>
          </a:r>
          <a:endParaRPr lang="en-US"/>
        </a:p>
      </dgm:t>
    </dgm:pt>
    <dgm:pt modelId="{FFE8BDB8-CBC4-4281-951F-5CC67A6E0686}" type="parTrans" cxnId="{F56EB61F-BE65-437A-A92D-B75ED4032AF5}">
      <dgm:prSet/>
      <dgm:spPr/>
      <dgm:t>
        <a:bodyPr/>
        <a:lstStyle/>
        <a:p>
          <a:endParaRPr lang="en-US"/>
        </a:p>
      </dgm:t>
    </dgm:pt>
    <dgm:pt modelId="{33D5C5A5-BB87-49FA-9AE9-73F8907B09C2}" type="sibTrans" cxnId="{F56EB61F-BE65-437A-A92D-B75ED4032AF5}">
      <dgm:prSet/>
      <dgm:spPr/>
      <dgm:t>
        <a:bodyPr/>
        <a:lstStyle/>
        <a:p>
          <a:endParaRPr lang="en-US"/>
        </a:p>
      </dgm:t>
    </dgm:pt>
    <dgm:pt modelId="{27B44137-54B1-497A-BDB6-9C4B3BD5F755}">
      <dgm:prSet/>
      <dgm:spPr/>
      <dgm:t>
        <a:bodyPr/>
        <a:lstStyle/>
        <a:p>
          <a:r>
            <a:rPr lang="en-IN" b="1"/>
            <a:t>Customer Interactions and Feedback:</a:t>
          </a:r>
          <a:endParaRPr lang="en-US"/>
        </a:p>
      </dgm:t>
    </dgm:pt>
    <dgm:pt modelId="{F378A397-792A-4330-944F-20535A9C9BD3}" type="parTrans" cxnId="{925CCFD3-C2E0-429E-B92A-0DE61E3B845B}">
      <dgm:prSet/>
      <dgm:spPr/>
      <dgm:t>
        <a:bodyPr/>
        <a:lstStyle/>
        <a:p>
          <a:endParaRPr lang="en-US"/>
        </a:p>
      </dgm:t>
    </dgm:pt>
    <dgm:pt modelId="{E16AE5E4-5973-4AED-9D28-B703655E6F8F}" type="sibTrans" cxnId="{925CCFD3-C2E0-429E-B92A-0DE61E3B845B}">
      <dgm:prSet/>
      <dgm:spPr/>
      <dgm:t>
        <a:bodyPr/>
        <a:lstStyle/>
        <a:p>
          <a:endParaRPr lang="en-US"/>
        </a:p>
      </dgm:t>
    </dgm:pt>
    <dgm:pt modelId="{CC375692-595C-4A64-9F5C-0E91D8F00F2E}">
      <dgm:prSet/>
      <dgm:spPr/>
      <dgm:t>
        <a:bodyPr/>
        <a:lstStyle/>
        <a:p>
          <a:r>
            <a:rPr lang="en-IN"/>
            <a:t>Documenting customer interactions, feedback, and preferences is essential for refining custom sneaker offerings. Managing and analyzing customer data, while maintaining data privacy and security, can be a challenge.</a:t>
          </a:r>
          <a:endParaRPr lang="en-US"/>
        </a:p>
      </dgm:t>
    </dgm:pt>
    <dgm:pt modelId="{1982C989-304A-4BA5-81EA-AD257FA1C386}" type="parTrans" cxnId="{553EE3B0-4368-4D0D-A44E-7D4E6C28161C}">
      <dgm:prSet/>
      <dgm:spPr/>
      <dgm:t>
        <a:bodyPr/>
        <a:lstStyle/>
        <a:p>
          <a:endParaRPr lang="en-US"/>
        </a:p>
      </dgm:t>
    </dgm:pt>
    <dgm:pt modelId="{2B90BC59-17A1-4363-9687-BEA799E00ACF}" type="sibTrans" cxnId="{553EE3B0-4368-4D0D-A44E-7D4E6C28161C}">
      <dgm:prSet/>
      <dgm:spPr/>
      <dgm:t>
        <a:bodyPr/>
        <a:lstStyle/>
        <a:p>
          <a:endParaRPr lang="en-US"/>
        </a:p>
      </dgm:t>
    </dgm:pt>
    <dgm:pt modelId="{5DD1AE8C-03E6-48A8-B934-60BE8E58871D}" type="pres">
      <dgm:prSet presAssocID="{A95BF966-15DF-4CF0-9A17-88BFE103D549}" presName="Name0" presStyleCnt="0">
        <dgm:presLayoutVars>
          <dgm:dir/>
          <dgm:animLvl val="lvl"/>
          <dgm:resizeHandles val="exact"/>
        </dgm:presLayoutVars>
      </dgm:prSet>
      <dgm:spPr/>
    </dgm:pt>
    <dgm:pt modelId="{9AB29540-7432-4D8D-BEC8-BC48F3E4CDF5}" type="pres">
      <dgm:prSet presAssocID="{5091FE1F-78A8-4766-B6E8-FCE7850E218B}" presName="linNode" presStyleCnt="0"/>
      <dgm:spPr/>
    </dgm:pt>
    <dgm:pt modelId="{3263ECCA-C38F-45CF-85B6-8F8D76750997}" type="pres">
      <dgm:prSet presAssocID="{5091FE1F-78A8-4766-B6E8-FCE7850E218B}" presName="parentText" presStyleLbl="node1" presStyleIdx="0" presStyleCnt="5">
        <dgm:presLayoutVars>
          <dgm:chMax val="1"/>
          <dgm:bulletEnabled val="1"/>
        </dgm:presLayoutVars>
      </dgm:prSet>
      <dgm:spPr/>
    </dgm:pt>
    <dgm:pt modelId="{F6AF0015-37A7-4B34-9AAC-28802694E5D4}" type="pres">
      <dgm:prSet presAssocID="{5091FE1F-78A8-4766-B6E8-FCE7850E218B}" presName="descendantText" presStyleLbl="alignAccFollowNode1" presStyleIdx="0" presStyleCnt="5">
        <dgm:presLayoutVars>
          <dgm:bulletEnabled val="1"/>
        </dgm:presLayoutVars>
      </dgm:prSet>
      <dgm:spPr/>
    </dgm:pt>
    <dgm:pt modelId="{63E0D08A-21DB-400E-891F-2FC7EEBF2E84}" type="pres">
      <dgm:prSet presAssocID="{AC1E2541-7E53-422D-991D-80BB2686E02D}" presName="sp" presStyleCnt="0"/>
      <dgm:spPr/>
    </dgm:pt>
    <dgm:pt modelId="{C2A470F6-6A0C-4046-98B1-9BD7FA34AADA}" type="pres">
      <dgm:prSet presAssocID="{1B649E77-652D-4CC8-8CED-F253B15F25C4}" presName="linNode" presStyleCnt="0"/>
      <dgm:spPr/>
    </dgm:pt>
    <dgm:pt modelId="{B6BA8400-8C3D-4DD9-8158-2988696C04E2}" type="pres">
      <dgm:prSet presAssocID="{1B649E77-652D-4CC8-8CED-F253B15F25C4}" presName="parentText" presStyleLbl="node1" presStyleIdx="1" presStyleCnt="5">
        <dgm:presLayoutVars>
          <dgm:chMax val="1"/>
          <dgm:bulletEnabled val="1"/>
        </dgm:presLayoutVars>
      </dgm:prSet>
      <dgm:spPr/>
    </dgm:pt>
    <dgm:pt modelId="{B1A0912D-6FE4-49B8-8E94-F37FEE131D9C}" type="pres">
      <dgm:prSet presAssocID="{1B649E77-652D-4CC8-8CED-F253B15F25C4}" presName="descendantText" presStyleLbl="alignAccFollowNode1" presStyleIdx="1" presStyleCnt="5">
        <dgm:presLayoutVars>
          <dgm:bulletEnabled val="1"/>
        </dgm:presLayoutVars>
      </dgm:prSet>
      <dgm:spPr/>
    </dgm:pt>
    <dgm:pt modelId="{5A76D91F-0986-453E-A0AE-B26D458D3B90}" type="pres">
      <dgm:prSet presAssocID="{249DD151-94C8-4C48-B1E6-0080CC1E0932}" presName="sp" presStyleCnt="0"/>
      <dgm:spPr/>
    </dgm:pt>
    <dgm:pt modelId="{88685613-F8B8-447A-9472-26E8FE4E517A}" type="pres">
      <dgm:prSet presAssocID="{1E594F06-201B-4958-B623-F5C037458F68}" presName="linNode" presStyleCnt="0"/>
      <dgm:spPr/>
    </dgm:pt>
    <dgm:pt modelId="{91BBDEC0-C1F0-4617-B178-981AEAB43B7D}" type="pres">
      <dgm:prSet presAssocID="{1E594F06-201B-4958-B623-F5C037458F68}" presName="parentText" presStyleLbl="node1" presStyleIdx="2" presStyleCnt="5">
        <dgm:presLayoutVars>
          <dgm:chMax val="1"/>
          <dgm:bulletEnabled val="1"/>
        </dgm:presLayoutVars>
      </dgm:prSet>
      <dgm:spPr/>
    </dgm:pt>
    <dgm:pt modelId="{52A729A8-B610-4C81-90A7-9A5C3163B291}" type="pres">
      <dgm:prSet presAssocID="{1E594F06-201B-4958-B623-F5C037458F68}" presName="descendantText" presStyleLbl="alignAccFollowNode1" presStyleIdx="2" presStyleCnt="5">
        <dgm:presLayoutVars>
          <dgm:bulletEnabled val="1"/>
        </dgm:presLayoutVars>
      </dgm:prSet>
      <dgm:spPr/>
    </dgm:pt>
    <dgm:pt modelId="{5C291770-359E-4465-ABB0-F7AA8D79B2DB}" type="pres">
      <dgm:prSet presAssocID="{1FD2BEA0-C141-4D9F-98B6-47B93F78AA13}" presName="sp" presStyleCnt="0"/>
      <dgm:spPr/>
    </dgm:pt>
    <dgm:pt modelId="{247B3C06-CA32-4986-B435-C955FB12CD6D}" type="pres">
      <dgm:prSet presAssocID="{3DC04049-F559-4AE6-BDB0-C4D8DEF4CD1D}" presName="linNode" presStyleCnt="0"/>
      <dgm:spPr/>
    </dgm:pt>
    <dgm:pt modelId="{E7FA9A47-8BE9-4C3C-95E5-1C0085E65367}" type="pres">
      <dgm:prSet presAssocID="{3DC04049-F559-4AE6-BDB0-C4D8DEF4CD1D}" presName="parentText" presStyleLbl="node1" presStyleIdx="3" presStyleCnt="5">
        <dgm:presLayoutVars>
          <dgm:chMax val="1"/>
          <dgm:bulletEnabled val="1"/>
        </dgm:presLayoutVars>
      </dgm:prSet>
      <dgm:spPr/>
    </dgm:pt>
    <dgm:pt modelId="{EE8A66EE-1CF9-4228-A909-3093386A1F48}" type="pres">
      <dgm:prSet presAssocID="{3DC04049-F559-4AE6-BDB0-C4D8DEF4CD1D}" presName="descendantText" presStyleLbl="alignAccFollowNode1" presStyleIdx="3" presStyleCnt="5">
        <dgm:presLayoutVars>
          <dgm:bulletEnabled val="1"/>
        </dgm:presLayoutVars>
      </dgm:prSet>
      <dgm:spPr/>
    </dgm:pt>
    <dgm:pt modelId="{13A480F4-BFA0-4684-B44B-0BD7E6B0B087}" type="pres">
      <dgm:prSet presAssocID="{33D04B84-9C8F-4366-9272-4BC583462AF0}" presName="sp" presStyleCnt="0"/>
      <dgm:spPr/>
    </dgm:pt>
    <dgm:pt modelId="{DAB64178-6715-49C4-BBBB-907DCD3BE0C4}" type="pres">
      <dgm:prSet presAssocID="{27B44137-54B1-497A-BDB6-9C4B3BD5F755}" presName="linNode" presStyleCnt="0"/>
      <dgm:spPr/>
    </dgm:pt>
    <dgm:pt modelId="{77E17A5A-4D35-4CA8-A3E8-13410B0251AD}" type="pres">
      <dgm:prSet presAssocID="{27B44137-54B1-497A-BDB6-9C4B3BD5F755}" presName="parentText" presStyleLbl="node1" presStyleIdx="4" presStyleCnt="5">
        <dgm:presLayoutVars>
          <dgm:chMax val="1"/>
          <dgm:bulletEnabled val="1"/>
        </dgm:presLayoutVars>
      </dgm:prSet>
      <dgm:spPr/>
    </dgm:pt>
    <dgm:pt modelId="{63D83677-725C-4365-8CD0-0B028194B3D2}" type="pres">
      <dgm:prSet presAssocID="{27B44137-54B1-497A-BDB6-9C4B3BD5F755}" presName="descendantText" presStyleLbl="alignAccFollowNode1" presStyleIdx="4" presStyleCnt="5">
        <dgm:presLayoutVars>
          <dgm:bulletEnabled val="1"/>
        </dgm:presLayoutVars>
      </dgm:prSet>
      <dgm:spPr/>
    </dgm:pt>
  </dgm:ptLst>
  <dgm:cxnLst>
    <dgm:cxn modelId="{3F6A0718-5389-4582-9732-B742F84638EC}" srcId="{A95BF966-15DF-4CF0-9A17-88BFE103D549}" destId="{1E594F06-201B-4958-B623-F5C037458F68}" srcOrd="2" destOrd="0" parTransId="{7162469C-1B75-43A5-B21B-898A1CD0C1DE}" sibTransId="{1FD2BEA0-C141-4D9F-98B6-47B93F78AA13}"/>
    <dgm:cxn modelId="{8656FC1E-98D6-4210-9B37-A6EA4EBCF1F3}" srcId="{1E594F06-201B-4958-B623-F5C037458F68}" destId="{540F29DA-53BB-490F-8D4D-F3FBC505436A}" srcOrd="0" destOrd="0" parTransId="{ECC65FE9-A34F-4C6F-8CF7-E04C772D009E}" sibTransId="{938F1614-87B7-48C7-8BD3-F299D4C99230}"/>
    <dgm:cxn modelId="{F56EB61F-BE65-437A-A92D-B75ED4032AF5}" srcId="{3DC04049-F559-4AE6-BDB0-C4D8DEF4CD1D}" destId="{90A79E5C-11C2-4A6B-8C22-0C2B1C2F091F}" srcOrd="0" destOrd="0" parTransId="{FFE8BDB8-CBC4-4281-951F-5CC67A6E0686}" sibTransId="{33D5C5A5-BB87-49FA-9AE9-73F8907B09C2}"/>
    <dgm:cxn modelId="{12DCF722-3F3D-4B46-9A0C-60FE6ABA64F7}" srcId="{A95BF966-15DF-4CF0-9A17-88BFE103D549}" destId="{1B649E77-652D-4CC8-8CED-F253B15F25C4}" srcOrd="1" destOrd="0" parTransId="{CF36CB6D-7FDD-4E36-9A58-99C6AB18A88A}" sibTransId="{249DD151-94C8-4C48-B1E6-0080CC1E0932}"/>
    <dgm:cxn modelId="{8604EE25-E683-4034-B018-9A3D5BD0E922}" srcId="{A95BF966-15DF-4CF0-9A17-88BFE103D549}" destId="{5091FE1F-78A8-4766-B6E8-FCE7850E218B}" srcOrd="0" destOrd="0" parTransId="{E4447896-F2D0-43DB-8A81-06436468B87F}" sibTransId="{AC1E2541-7E53-422D-991D-80BB2686E02D}"/>
    <dgm:cxn modelId="{FDCBAA2F-4949-45B8-B5DD-21E9162B4C3D}" type="presOf" srcId="{90A79E5C-11C2-4A6B-8C22-0C2B1C2F091F}" destId="{EE8A66EE-1CF9-4228-A909-3093386A1F48}" srcOrd="0" destOrd="0" presId="urn:microsoft.com/office/officeart/2005/8/layout/vList5"/>
    <dgm:cxn modelId="{7883DA35-1394-4A0E-80D6-550D9DC15D5A}" type="presOf" srcId="{CC375692-595C-4A64-9F5C-0E91D8F00F2E}" destId="{63D83677-725C-4365-8CD0-0B028194B3D2}" srcOrd="0" destOrd="0" presId="urn:microsoft.com/office/officeart/2005/8/layout/vList5"/>
    <dgm:cxn modelId="{40622962-A517-416B-9A55-3C5AF514C0A7}" type="presOf" srcId="{1088D930-F201-4117-81B2-46F3CFA0211B}" destId="{B1A0912D-6FE4-49B8-8E94-F37FEE131D9C}" srcOrd="0" destOrd="0" presId="urn:microsoft.com/office/officeart/2005/8/layout/vList5"/>
    <dgm:cxn modelId="{E7CDB075-DFEF-4A60-A1C8-E65BA335D5C1}" type="presOf" srcId="{5091FE1F-78A8-4766-B6E8-FCE7850E218B}" destId="{3263ECCA-C38F-45CF-85B6-8F8D76750997}" srcOrd="0" destOrd="0" presId="urn:microsoft.com/office/officeart/2005/8/layout/vList5"/>
    <dgm:cxn modelId="{EE980988-77DC-4ACD-93DB-4290801B1872}" type="presOf" srcId="{540F29DA-53BB-490F-8D4D-F3FBC505436A}" destId="{52A729A8-B610-4C81-90A7-9A5C3163B291}" srcOrd="0" destOrd="0" presId="urn:microsoft.com/office/officeart/2005/8/layout/vList5"/>
    <dgm:cxn modelId="{D1436A90-B0C0-40D5-A745-092ADD7E97E4}" type="presOf" srcId="{1E594F06-201B-4958-B623-F5C037458F68}" destId="{91BBDEC0-C1F0-4617-B178-981AEAB43B7D}" srcOrd="0" destOrd="0" presId="urn:microsoft.com/office/officeart/2005/8/layout/vList5"/>
    <dgm:cxn modelId="{54F10595-A63E-4094-8A4B-A31CBFC9C2B8}" type="presOf" srcId="{A988E222-7314-4562-BD3F-F9910FBDEF96}" destId="{F6AF0015-37A7-4B34-9AAC-28802694E5D4}" srcOrd="0" destOrd="0" presId="urn:microsoft.com/office/officeart/2005/8/layout/vList5"/>
    <dgm:cxn modelId="{E8F73FA5-629A-4FD0-BFB7-A9B00F3F93F6}" srcId="{1B649E77-652D-4CC8-8CED-F253B15F25C4}" destId="{1088D930-F201-4117-81B2-46F3CFA0211B}" srcOrd="0" destOrd="0" parTransId="{483A0550-B7B7-49D8-A23A-1E26032A2ADD}" sibTransId="{08539420-8DB7-4F04-BB5F-4B3D6CE64C11}"/>
    <dgm:cxn modelId="{BE5D99AB-B074-4690-A414-93B259B45832}" srcId="{A95BF966-15DF-4CF0-9A17-88BFE103D549}" destId="{3DC04049-F559-4AE6-BDB0-C4D8DEF4CD1D}" srcOrd="3" destOrd="0" parTransId="{3BF8DEC6-4AB5-4F59-894A-46F1F6747CBD}" sibTransId="{33D04B84-9C8F-4366-9272-4BC583462AF0}"/>
    <dgm:cxn modelId="{553EE3B0-4368-4D0D-A44E-7D4E6C28161C}" srcId="{27B44137-54B1-497A-BDB6-9C4B3BD5F755}" destId="{CC375692-595C-4A64-9F5C-0E91D8F00F2E}" srcOrd="0" destOrd="0" parTransId="{1982C989-304A-4BA5-81EA-AD257FA1C386}" sibTransId="{2B90BC59-17A1-4363-9687-BEA799E00ACF}"/>
    <dgm:cxn modelId="{5B6366BA-181D-4B49-8E25-BD5809395EF9}" type="presOf" srcId="{A95BF966-15DF-4CF0-9A17-88BFE103D549}" destId="{5DD1AE8C-03E6-48A8-B934-60BE8E58871D}" srcOrd="0" destOrd="0" presId="urn:microsoft.com/office/officeart/2005/8/layout/vList5"/>
    <dgm:cxn modelId="{59C1DDBD-2600-42EC-BE64-623FB50DBDFC}" srcId="{5091FE1F-78A8-4766-B6E8-FCE7850E218B}" destId="{A988E222-7314-4562-BD3F-F9910FBDEF96}" srcOrd="0" destOrd="0" parTransId="{A9991219-BC53-488B-AC06-27740C5E7FB6}" sibTransId="{5A855B91-BF78-4930-A107-E286C861190B}"/>
    <dgm:cxn modelId="{CA4608BE-6952-48CD-A99E-E37795AA1683}" type="presOf" srcId="{27B44137-54B1-497A-BDB6-9C4B3BD5F755}" destId="{77E17A5A-4D35-4CA8-A3E8-13410B0251AD}" srcOrd="0" destOrd="0" presId="urn:microsoft.com/office/officeart/2005/8/layout/vList5"/>
    <dgm:cxn modelId="{047FB9C7-E9EB-4FEB-91F9-49A218D6D7F5}" type="presOf" srcId="{1B649E77-652D-4CC8-8CED-F253B15F25C4}" destId="{B6BA8400-8C3D-4DD9-8158-2988696C04E2}" srcOrd="0" destOrd="0" presId="urn:microsoft.com/office/officeart/2005/8/layout/vList5"/>
    <dgm:cxn modelId="{925CCFD3-C2E0-429E-B92A-0DE61E3B845B}" srcId="{A95BF966-15DF-4CF0-9A17-88BFE103D549}" destId="{27B44137-54B1-497A-BDB6-9C4B3BD5F755}" srcOrd="4" destOrd="0" parTransId="{F378A397-792A-4330-944F-20535A9C9BD3}" sibTransId="{E16AE5E4-5973-4AED-9D28-B703655E6F8F}"/>
    <dgm:cxn modelId="{9355C0DC-1F77-46EF-AEF2-5A4AB86184AE}" type="presOf" srcId="{3DC04049-F559-4AE6-BDB0-C4D8DEF4CD1D}" destId="{E7FA9A47-8BE9-4C3C-95E5-1C0085E65367}" srcOrd="0" destOrd="0" presId="urn:microsoft.com/office/officeart/2005/8/layout/vList5"/>
    <dgm:cxn modelId="{A818C27C-FCC3-47DD-BD11-5982BB63CAAA}" type="presParOf" srcId="{5DD1AE8C-03E6-48A8-B934-60BE8E58871D}" destId="{9AB29540-7432-4D8D-BEC8-BC48F3E4CDF5}" srcOrd="0" destOrd="0" presId="urn:microsoft.com/office/officeart/2005/8/layout/vList5"/>
    <dgm:cxn modelId="{B7D17AB2-7C00-4D88-B318-D0F1967A6E2F}" type="presParOf" srcId="{9AB29540-7432-4D8D-BEC8-BC48F3E4CDF5}" destId="{3263ECCA-C38F-45CF-85B6-8F8D76750997}" srcOrd="0" destOrd="0" presId="urn:microsoft.com/office/officeart/2005/8/layout/vList5"/>
    <dgm:cxn modelId="{275FEF2A-1C3C-4942-9CAC-2426B4D74933}" type="presParOf" srcId="{9AB29540-7432-4D8D-BEC8-BC48F3E4CDF5}" destId="{F6AF0015-37A7-4B34-9AAC-28802694E5D4}" srcOrd="1" destOrd="0" presId="urn:microsoft.com/office/officeart/2005/8/layout/vList5"/>
    <dgm:cxn modelId="{1105086C-4B55-4A6E-B6B1-CF23956FE7A9}" type="presParOf" srcId="{5DD1AE8C-03E6-48A8-B934-60BE8E58871D}" destId="{63E0D08A-21DB-400E-891F-2FC7EEBF2E84}" srcOrd="1" destOrd="0" presId="urn:microsoft.com/office/officeart/2005/8/layout/vList5"/>
    <dgm:cxn modelId="{ECC66D25-67FF-4F25-A2AD-0F62CF5F4A9E}" type="presParOf" srcId="{5DD1AE8C-03E6-48A8-B934-60BE8E58871D}" destId="{C2A470F6-6A0C-4046-98B1-9BD7FA34AADA}" srcOrd="2" destOrd="0" presId="urn:microsoft.com/office/officeart/2005/8/layout/vList5"/>
    <dgm:cxn modelId="{272D1545-A1D5-4EEF-9B51-1D6BF2EAACA1}" type="presParOf" srcId="{C2A470F6-6A0C-4046-98B1-9BD7FA34AADA}" destId="{B6BA8400-8C3D-4DD9-8158-2988696C04E2}" srcOrd="0" destOrd="0" presId="urn:microsoft.com/office/officeart/2005/8/layout/vList5"/>
    <dgm:cxn modelId="{79664511-AE93-4DB8-983E-5B4D1ED70C78}" type="presParOf" srcId="{C2A470F6-6A0C-4046-98B1-9BD7FA34AADA}" destId="{B1A0912D-6FE4-49B8-8E94-F37FEE131D9C}" srcOrd="1" destOrd="0" presId="urn:microsoft.com/office/officeart/2005/8/layout/vList5"/>
    <dgm:cxn modelId="{A4FC8B53-7DA0-4A14-92E8-51565384532E}" type="presParOf" srcId="{5DD1AE8C-03E6-48A8-B934-60BE8E58871D}" destId="{5A76D91F-0986-453E-A0AE-B26D458D3B90}" srcOrd="3" destOrd="0" presId="urn:microsoft.com/office/officeart/2005/8/layout/vList5"/>
    <dgm:cxn modelId="{23ACE77C-638F-4CE8-8370-434E536F5F1A}" type="presParOf" srcId="{5DD1AE8C-03E6-48A8-B934-60BE8E58871D}" destId="{88685613-F8B8-447A-9472-26E8FE4E517A}" srcOrd="4" destOrd="0" presId="urn:microsoft.com/office/officeart/2005/8/layout/vList5"/>
    <dgm:cxn modelId="{E1FBFC71-5F65-438A-8533-44AE6A816E7E}" type="presParOf" srcId="{88685613-F8B8-447A-9472-26E8FE4E517A}" destId="{91BBDEC0-C1F0-4617-B178-981AEAB43B7D}" srcOrd="0" destOrd="0" presId="urn:microsoft.com/office/officeart/2005/8/layout/vList5"/>
    <dgm:cxn modelId="{C7E4E6E7-AF87-4EDF-96B4-B3D37E4344E7}" type="presParOf" srcId="{88685613-F8B8-447A-9472-26E8FE4E517A}" destId="{52A729A8-B610-4C81-90A7-9A5C3163B291}" srcOrd="1" destOrd="0" presId="urn:microsoft.com/office/officeart/2005/8/layout/vList5"/>
    <dgm:cxn modelId="{4FFFFAE1-5569-404A-B5FE-4D999000509B}" type="presParOf" srcId="{5DD1AE8C-03E6-48A8-B934-60BE8E58871D}" destId="{5C291770-359E-4465-ABB0-F7AA8D79B2DB}" srcOrd="5" destOrd="0" presId="urn:microsoft.com/office/officeart/2005/8/layout/vList5"/>
    <dgm:cxn modelId="{598AB80A-03E0-4E19-927C-DF1B790F439A}" type="presParOf" srcId="{5DD1AE8C-03E6-48A8-B934-60BE8E58871D}" destId="{247B3C06-CA32-4986-B435-C955FB12CD6D}" srcOrd="6" destOrd="0" presId="urn:microsoft.com/office/officeart/2005/8/layout/vList5"/>
    <dgm:cxn modelId="{73A582B3-1F60-4228-8CFE-D5AC14C52A32}" type="presParOf" srcId="{247B3C06-CA32-4986-B435-C955FB12CD6D}" destId="{E7FA9A47-8BE9-4C3C-95E5-1C0085E65367}" srcOrd="0" destOrd="0" presId="urn:microsoft.com/office/officeart/2005/8/layout/vList5"/>
    <dgm:cxn modelId="{7AA9FA3F-E10B-4C13-BC94-DE3DF2957A80}" type="presParOf" srcId="{247B3C06-CA32-4986-B435-C955FB12CD6D}" destId="{EE8A66EE-1CF9-4228-A909-3093386A1F48}" srcOrd="1" destOrd="0" presId="urn:microsoft.com/office/officeart/2005/8/layout/vList5"/>
    <dgm:cxn modelId="{CEA82D3E-8FDD-4DD0-B666-1F9844F41832}" type="presParOf" srcId="{5DD1AE8C-03E6-48A8-B934-60BE8E58871D}" destId="{13A480F4-BFA0-4684-B44B-0BD7E6B0B087}" srcOrd="7" destOrd="0" presId="urn:microsoft.com/office/officeart/2005/8/layout/vList5"/>
    <dgm:cxn modelId="{B430B24C-1284-476E-966A-915BE65E5086}" type="presParOf" srcId="{5DD1AE8C-03E6-48A8-B934-60BE8E58871D}" destId="{DAB64178-6715-49C4-BBBB-907DCD3BE0C4}" srcOrd="8" destOrd="0" presId="urn:microsoft.com/office/officeart/2005/8/layout/vList5"/>
    <dgm:cxn modelId="{F2C5246A-CFDF-4949-AD47-D5F6DB7D5D51}" type="presParOf" srcId="{DAB64178-6715-49C4-BBBB-907DCD3BE0C4}" destId="{77E17A5A-4D35-4CA8-A3E8-13410B0251AD}" srcOrd="0" destOrd="0" presId="urn:microsoft.com/office/officeart/2005/8/layout/vList5"/>
    <dgm:cxn modelId="{3E1B8CF9-1867-47C3-9E5B-24A7D4BC9DDD}" type="presParOf" srcId="{DAB64178-6715-49C4-BBBB-907DCD3BE0C4}" destId="{63D83677-725C-4365-8CD0-0B028194B3D2}"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7CA634C-BF85-4B9D-B255-71BB9AA1C08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D7EB9534-36C7-48FC-9B85-8608A08E2BF2}">
      <dgm:prSet/>
      <dgm:spPr/>
      <dgm:t>
        <a:bodyPr/>
        <a:lstStyle/>
        <a:p>
          <a:r>
            <a:rPr lang="en-IN" dirty="0"/>
            <a:t>Nike's custom sneaker design process presents unique challenges that can be effectively addressed through a comprehensive IT solution. The proposed solution, the Enhanced Custom Sneaker Design and Manufacturing System (ECSDMS), leverages cutting-edge technology to streamline design, manufacturing, and documentation processes, while enhancing customer experiences. Below is a detailed proposal of the IT solution:</a:t>
          </a:r>
          <a:endParaRPr lang="en-US" dirty="0"/>
        </a:p>
      </dgm:t>
    </dgm:pt>
    <dgm:pt modelId="{0988DBCF-72E8-4FB8-9DD2-9E9E54FB352E}" type="parTrans" cxnId="{E9238203-8D0F-40D8-92DF-F4E46EB70101}">
      <dgm:prSet/>
      <dgm:spPr/>
      <dgm:t>
        <a:bodyPr/>
        <a:lstStyle/>
        <a:p>
          <a:endParaRPr lang="en-US"/>
        </a:p>
      </dgm:t>
    </dgm:pt>
    <dgm:pt modelId="{13BECDA4-021C-4548-8A93-CEFAFF3A428F}" type="sibTrans" cxnId="{E9238203-8D0F-40D8-92DF-F4E46EB70101}">
      <dgm:prSet/>
      <dgm:spPr/>
      <dgm:t>
        <a:bodyPr/>
        <a:lstStyle/>
        <a:p>
          <a:endParaRPr lang="en-US"/>
        </a:p>
      </dgm:t>
    </dgm:pt>
    <dgm:pt modelId="{32A44FBE-1604-430C-93C0-1B590091E90E}">
      <dgm:prSet/>
      <dgm:spPr/>
      <dgm:t>
        <a:bodyPr/>
        <a:lstStyle/>
        <a:p>
          <a:r>
            <a:rPr lang="en-IN" b="1" dirty="0"/>
            <a:t>Integrated Design Platform:</a:t>
          </a:r>
          <a:r>
            <a:rPr lang="en-IN" dirty="0"/>
            <a:t> Develop a user-friendly online platform that offers an intuitive interface for customers to design their custom sneakers. Incorporate 3D design tools, allowing customers to visualize their creations in real-time. This platform would enable customers to choose materials, </a:t>
          </a:r>
          <a:r>
            <a:rPr lang="en-IN" dirty="0" err="1"/>
            <a:t>colors</a:t>
          </a:r>
          <a:r>
            <a:rPr lang="en-IN" dirty="0"/>
            <a:t>, patterns, and even upload personalized graphics.</a:t>
          </a:r>
          <a:endParaRPr lang="en-US" dirty="0"/>
        </a:p>
      </dgm:t>
    </dgm:pt>
    <dgm:pt modelId="{C508FE33-400F-47D2-8870-D4D43BA1082B}" type="parTrans" cxnId="{CBB35810-DB9E-496D-B7FE-177CB77B8F27}">
      <dgm:prSet/>
      <dgm:spPr/>
      <dgm:t>
        <a:bodyPr/>
        <a:lstStyle/>
        <a:p>
          <a:endParaRPr lang="en-US"/>
        </a:p>
      </dgm:t>
    </dgm:pt>
    <dgm:pt modelId="{6E462C2A-2EA7-4A61-9597-4D62703E59E1}" type="sibTrans" cxnId="{CBB35810-DB9E-496D-B7FE-177CB77B8F27}">
      <dgm:prSet/>
      <dgm:spPr/>
      <dgm:t>
        <a:bodyPr/>
        <a:lstStyle/>
        <a:p>
          <a:endParaRPr lang="en-US"/>
        </a:p>
      </dgm:t>
    </dgm:pt>
    <dgm:pt modelId="{B7C738DB-2485-491D-A273-7DE281A3DFD5}">
      <dgm:prSet/>
      <dgm:spPr/>
      <dgm:t>
        <a:bodyPr/>
        <a:lstStyle/>
        <a:p>
          <a:r>
            <a:rPr lang="en-IN" b="1" dirty="0"/>
            <a:t>Augmented Reality (AR) Try-On Feature:</a:t>
          </a:r>
          <a:r>
            <a:rPr lang="en-IN" dirty="0"/>
            <a:t> Integrate an AR try-on feature within the platform, enabling customers to virtually try on their custom designs using their smartphone cameras. This feature allows customers to see how the sneakers fit and look in the real world, enhancing their confidence in design choices.</a:t>
          </a:r>
          <a:endParaRPr lang="en-US" dirty="0"/>
        </a:p>
      </dgm:t>
    </dgm:pt>
    <dgm:pt modelId="{4D5A806B-7E5C-4EE4-8D3A-F61504C9E93E}" type="parTrans" cxnId="{221DBDA2-5789-4892-BE5D-B7B40F320879}">
      <dgm:prSet/>
      <dgm:spPr/>
      <dgm:t>
        <a:bodyPr/>
        <a:lstStyle/>
        <a:p>
          <a:endParaRPr lang="en-US"/>
        </a:p>
      </dgm:t>
    </dgm:pt>
    <dgm:pt modelId="{FE60363E-1B35-4B2D-AA49-C0F5E4D021EE}" type="sibTrans" cxnId="{221DBDA2-5789-4892-BE5D-B7B40F320879}">
      <dgm:prSet/>
      <dgm:spPr/>
      <dgm:t>
        <a:bodyPr/>
        <a:lstStyle/>
        <a:p>
          <a:endParaRPr lang="en-US"/>
        </a:p>
      </dgm:t>
    </dgm:pt>
    <dgm:pt modelId="{510F0134-2024-4434-B00C-E74875EE249A}">
      <dgm:prSet/>
      <dgm:spPr/>
      <dgm:t>
        <a:bodyPr/>
        <a:lstStyle/>
        <a:p>
          <a:r>
            <a:rPr lang="en-IN" b="1" dirty="0"/>
            <a:t>Automated Design Feedback and Suggestions:</a:t>
          </a:r>
          <a:r>
            <a:rPr lang="en-IN" dirty="0"/>
            <a:t> Implement AI-driven algorithms that </a:t>
          </a:r>
          <a:r>
            <a:rPr lang="en-IN" dirty="0" err="1"/>
            <a:t>analyze</a:t>
          </a:r>
          <a:r>
            <a:rPr lang="en-IN" dirty="0"/>
            <a:t> customer design preferences and offer design suggestions based on trends and compatibility. This assists customers in refining their designs and fosters a personalized design experience.</a:t>
          </a:r>
          <a:endParaRPr lang="en-US" dirty="0"/>
        </a:p>
      </dgm:t>
    </dgm:pt>
    <dgm:pt modelId="{4F2ACFBC-178E-4D1B-896A-5A8200F978C0}" type="parTrans" cxnId="{85130C57-DCE2-410F-A351-7B04410580E4}">
      <dgm:prSet/>
      <dgm:spPr/>
      <dgm:t>
        <a:bodyPr/>
        <a:lstStyle/>
        <a:p>
          <a:endParaRPr lang="en-US"/>
        </a:p>
      </dgm:t>
    </dgm:pt>
    <dgm:pt modelId="{16299A18-8E9A-483E-9717-74450AB15269}" type="sibTrans" cxnId="{85130C57-DCE2-410F-A351-7B04410580E4}">
      <dgm:prSet/>
      <dgm:spPr/>
      <dgm:t>
        <a:bodyPr/>
        <a:lstStyle/>
        <a:p>
          <a:endParaRPr lang="en-US"/>
        </a:p>
      </dgm:t>
    </dgm:pt>
    <dgm:pt modelId="{2B7F82E4-C406-4F3F-A281-7CEA1646C041}">
      <dgm:prSet/>
      <dgm:spPr/>
      <dgm:t>
        <a:bodyPr/>
        <a:lstStyle/>
        <a:p>
          <a:r>
            <a:rPr lang="en-IN" b="1" dirty="0"/>
            <a:t>Real-time Communication with Manufacturers:</a:t>
          </a:r>
          <a:r>
            <a:rPr lang="en-IN" dirty="0"/>
            <a:t> Develop a secure communication platform that connects customers, designers, and manufacturers in real-time. This ensures that design specifications, updates, and modifications are communicated seamlessly, reducing errors and delays.</a:t>
          </a:r>
          <a:endParaRPr lang="en-US" dirty="0"/>
        </a:p>
      </dgm:t>
    </dgm:pt>
    <dgm:pt modelId="{45B58A94-9476-4585-882D-E5F70F0AD70D}" type="parTrans" cxnId="{2E61FDBA-24EB-4910-A8CA-AC2003629309}">
      <dgm:prSet/>
      <dgm:spPr/>
      <dgm:t>
        <a:bodyPr/>
        <a:lstStyle/>
        <a:p>
          <a:endParaRPr lang="en-US"/>
        </a:p>
      </dgm:t>
    </dgm:pt>
    <dgm:pt modelId="{72985C65-B74F-43A6-80D9-24CFB6E60F31}" type="sibTrans" cxnId="{2E61FDBA-24EB-4910-A8CA-AC2003629309}">
      <dgm:prSet/>
      <dgm:spPr/>
      <dgm:t>
        <a:bodyPr/>
        <a:lstStyle/>
        <a:p>
          <a:endParaRPr lang="en-US"/>
        </a:p>
      </dgm:t>
    </dgm:pt>
    <dgm:pt modelId="{C4F5510E-C2F6-461E-BADE-048BCF261376}">
      <dgm:prSet/>
      <dgm:spPr/>
      <dgm:t>
        <a:bodyPr/>
        <a:lstStyle/>
        <a:p>
          <a:r>
            <a:rPr lang="en-IN" b="1" dirty="0"/>
            <a:t>Automated Quality Control Tracking:</a:t>
          </a:r>
          <a:r>
            <a:rPr lang="en-IN" dirty="0"/>
            <a:t> Integrate IoT devices and sensors in the manufacturing process to monitor quality metrics in real-time. Any deviations from quality standards trigger immediate alerts, allowing corrective actions to be taken promptly.</a:t>
          </a:r>
          <a:endParaRPr lang="en-US" dirty="0"/>
        </a:p>
      </dgm:t>
    </dgm:pt>
    <dgm:pt modelId="{AC788D50-7144-4CD4-AFB6-EA0301AADEB9}" type="parTrans" cxnId="{5E3BA737-3BA2-45DF-B144-9F47E7231C33}">
      <dgm:prSet/>
      <dgm:spPr/>
      <dgm:t>
        <a:bodyPr/>
        <a:lstStyle/>
        <a:p>
          <a:endParaRPr lang="en-US"/>
        </a:p>
      </dgm:t>
    </dgm:pt>
    <dgm:pt modelId="{D501222F-C26A-44E3-A653-0165D504A3F5}" type="sibTrans" cxnId="{5E3BA737-3BA2-45DF-B144-9F47E7231C33}">
      <dgm:prSet/>
      <dgm:spPr/>
      <dgm:t>
        <a:bodyPr/>
        <a:lstStyle/>
        <a:p>
          <a:endParaRPr lang="en-US"/>
        </a:p>
      </dgm:t>
    </dgm:pt>
    <dgm:pt modelId="{1A513A40-D339-421F-A9F3-D18D99C6BD0B}">
      <dgm:prSet/>
      <dgm:spPr/>
      <dgm:t>
        <a:bodyPr/>
        <a:lstStyle/>
        <a:p>
          <a:r>
            <a:rPr lang="en-IN" b="1"/>
            <a:t>Centralized Documentation Management System:</a:t>
          </a:r>
          <a:r>
            <a:rPr lang="en-IN"/>
            <a:t> Implement a centralized document management system that records every stage of the design and manufacturing process. This system ensures that design specifications, communication logs, quality control data, and customer interactions are accurately documented and easily accessible.</a:t>
          </a:r>
          <a:endParaRPr lang="en-US"/>
        </a:p>
      </dgm:t>
    </dgm:pt>
    <dgm:pt modelId="{79E3A394-2366-40F8-80C5-6D71E4FF0766}" type="parTrans" cxnId="{C20234A3-0849-4E16-818B-CF828DA0B276}">
      <dgm:prSet/>
      <dgm:spPr/>
      <dgm:t>
        <a:bodyPr/>
        <a:lstStyle/>
        <a:p>
          <a:endParaRPr lang="en-US"/>
        </a:p>
      </dgm:t>
    </dgm:pt>
    <dgm:pt modelId="{6E1C538D-EAC6-468C-9DE2-3E5C81C36FC8}" type="sibTrans" cxnId="{C20234A3-0849-4E16-818B-CF828DA0B276}">
      <dgm:prSet/>
      <dgm:spPr/>
      <dgm:t>
        <a:bodyPr/>
        <a:lstStyle/>
        <a:p>
          <a:endParaRPr lang="en-US"/>
        </a:p>
      </dgm:t>
    </dgm:pt>
    <dgm:pt modelId="{EDF22F8B-9FCF-452B-877C-1242D333B283}">
      <dgm:prSet/>
      <dgm:spPr/>
      <dgm:t>
        <a:bodyPr/>
        <a:lstStyle/>
        <a:p>
          <a:r>
            <a:rPr lang="en-IN" b="1"/>
            <a:t>Data Analytics for Continuous Improvement:</a:t>
          </a:r>
          <a:r>
            <a:rPr lang="en-IN"/>
            <a:t> Utilize data analytics to gather insights from customer interactions, design trends, and manufacturing processes. This data-driven approach helps Nike make informed decisions to optimize design offerings and manufacturing efficiency.</a:t>
          </a:r>
          <a:endParaRPr lang="en-US"/>
        </a:p>
      </dgm:t>
    </dgm:pt>
    <dgm:pt modelId="{CDC6B6DE-08C2-47A5-B138-C2E502B4C5DC}" type="parTrans" cxnId="{0E6530D2-2E28-45EC-84F9-BF691605FC2D}">
      <dgm:prSet/>
      <dgm:spPr/>
      <dgm:t>
        <a:bodyPr/>
        <a:lstStyle/>
        <a:p>
          <a:endParaRPr lang="en-US"/>
        </a:p>
      </dgm:t>
    </dgm:pt>
    <dgm:pt modelId="{3C62C707-8AD4-4A9B-9917-91E4666406A8}" type="sibTrans" cxnId="{0E6530D2-2E28-45EC-84F9-BF691605FC2D}">
      <dgm:prSet/>
      <dgm:spPr/>
      <dgm:t>
        <a:bodyPr/>
        <a:lstStyle/>
        <a:p>
          <a:endParaRPr lang="en-US"/>
        </a:p>
      </dgm:t>
    </dgm:pt>
    <dgm:pt modelId="{9F70C623-A1D4-497A-9C73-867D278F4301}">
      <dgm:prSet/>
      <dgm:spPr/>
      <dgm:t>
        <a:bodyPr/>
        <a:lstStyle/>
        <a:p>
          <a:r>
            <a:rPr lang="en-IN" b="1" dirty="0"/>
            <a:t>User Training and Support:</a:t>
          </a:r>
          <a:r>
            <a:rPr lang="en-IN" dirty="0"/>
            <a:t> Offer comprehensive training resources and user support to designers, manufacturers, and customers. User guides, video tutorials, and a responsive customer support team ensure smooth adoption and utilization of the ECSDMS.</a:t>
          </a:r>
          <a:endParaRPr lang="en-US" dirty="0"/>
        </a:p>
      </dgm:t>
    </dgm:pt>
    <dgm:pt modelId="{253AA436-43B5-49A1-9FC9-A1750B5F9EE5}" type="parTrans" cxnId="{666AC272-5D36-4569-ABDB-AF0D8D86998A}">
      <dgm:prSet/>
      <dgm:spPr/>
      <dgm:t>
        <a:bodyPr/>
        <a:lstStyle/>
        <a:p>
          <a:endParaRPr lang="en-US"/>
        </a:p>
      </dgm:t>
    </dgm:pt>
    <dgm:pt modelId="{15C8AACB-2CC6-4B55-8789-07729797B54C}" type="sibTrans" cxnId="{666AC272-5D36-4569-ABDB-AF0D8D86998A}">
      <dgm:prSet/>
      <dgm:spPr/>
      <dgm:t>
        <a:bodyPr/>
        <a:lstStyle/>
        <a:p>
          <a:endParaRPr lang="en-US"/>
        </a:p>
      </dgm:t>
    </dgm:pt>
    <dgm:pt modelId="{9C6EAE30-797D-47C2-8750-6F7FF5DE807C}">
      <dgm:prSet/>
      <dgm:spPr/>
      <dgm:t>
        <a:bodyPr/>
        <a:lstStyle/>
        <a:p>
          <a:r>
            <a:rPr lang="en-IN" b="1" dirty="0"/>
            <a:t>Data Privacy and Security Measures:</a:t>
          </a:r>
          <a:r>
            <a:rPr lang="en-IN" dirty="0"/>
            <a:t> Implement robust data privacy and security measures to safeguard customer data, design specifications, and sensitive information throughout the entire design and manufacturing journey.</a:t>
          </a:r>
          <a:endParaRPr lang="en-US" dirty="0"/>
        </a:p>
      </dgm:t>
    </dgm:pt>
    <dgm:pt modelId="{BCC3BC15-03D6-4ED6-8BA2-55D2B2EFE320}" type="parTrans" cxnId="{FE43526E-1617-4367-BEC1-345990A6AC32}">
      <dgm:prSet/>
      <dgm:spPr/>
      <dgm:t>
        <a:bodyPr/>
        <a:lstStyle/>
        <a:p>
          <a:endParaRPr lang="en-US"/>
        </a:p>
      </dgm:t>
    </dgm:pt>
    <dgm:pt modelId="{AEFB9D6C-39AC-4F1D-8938-D9798403B062}" type="sibTrans" cxnId="{FE43526E-1617-4367-BEC1-345990A6AC32}">
      <dgm:prSet/>
      <dgm:spPr/>
      <dgm:t>
        <a:bodyPr/>
        <a:lstStyle/>
        <a:p>
          <a:endParaRPr lang="en-US"/>
        </a:p>
      </dgm:t>
    </dgm:pt>
    <dgm:pt modelId="{4C6CD922-0BCE-48B8-839B-C6D0CD80D4ED}">
      <dgm:prSet/>
      <dgm:spPr/>
      <dgm:t>
        <a:bodyPr/>
        <a:lstStyle/>
        <a:p>
          <a:r>
            <a:rPr lang="en-IN" dirty="0"/>
            <a:t>The ECSDMS offers a holistic solution that enhances the entire custom sneaker design process, from concept to production. By embracing advanced technologies, Nike can significantly improve design accuracy, manufacturing efficiency, and customer satisfaction. This IT solution aligns with Nike's commitment to innovation and excellence, placing it at the forefront of the custom sneaker market.</a:t>
          </a:r>
          <a:endParaRPr lang="en-US" dirty="0"/>
        </a:p>
      </dgm:t>
    </dgm:pt>
    <dgm:pt modelId="{F5446C78-E23E-410C-88A5-8D1639A226E2}" type="parTrans" cxnId="{43B27242-DD6C-4A1C-A6ED-B4A7B1312C92}">
      <dgm:prSet/>
      <dgm:spPr/>
      <dgm:t>
        <a:bodyPr/>
        <a:lstStyle/>
        <a:p>
          <a:endParaRPr lang="en-US"/>
        </a:p>
      </dgm:t>
    </dgm:pt>
    <dgm:pt modelId="{F0111BCC-EBA3-4E83-813F-28C018053DF5}" type="sibTrans" cxnId="{43B27242-DD6C-4A1C-A6ED-B4A7B1312C92}">
      <dgm:prSet/>
      <dgm:spPr/>
      <dgm:t>
        <a:bodyPr/>
        <a:lstStyle/>
        <a:p>
          <a:endParaRPr lang="en-US"/>
        </a:p>
      </dgm:t>
    </dgm:pt>
    <dgm:pt modelId="{E2815D06-5128-4E46-9D9C-D6D97C5F9BAC}" type="pres">
      <dgm:prSet presAssocID="{87CA634C-BF85-4B9D-B255-71BB9AA1C085}" presName="vert0" presStyleCnt="0">
        <dgm:presLayoutVars>
          <dgm:dir/>
          <dgm:animOne val="branch"/>
          <dgm:animLvl val="lvl"/>
        </dgm:presLayoutVars>
      </dgm:prSet>
      <dgm:spPr/>
    </dgm:pt>
    <dgm:pt modelId="{06718EEA-7D6F-4B2A-B474-932A7F31437E}" type="pres">
      <dgm:prSet presAssocID="{D7EB9534-36C7-48FC-9B85-8608A08E2BF2}" presName="thickLine" presStyleLbl="alignNode1" presStyleIdx="0" presStyleCnt="11"/>
      <dgm:spPr/>
    </dgm:pt>
    <dgm:pt modelId="{EBD6ECE4-1C72-4EEA-8320-BCFD7BABDC8E}" type="pres">
      <dgm:prSet presAssocID="{D7EB9534-36C7-48FC-9B85-8608A08E2BF2}" presName="horz1" presStyleCnt="0"/>
      <dgm:spPr/>
    </dgm:pt>
    <dgm:pt modelId="{B2CE9FCF-3D81-403A-9B9A-D3377EBE371E}" type="pres">
      <dgm:prSet presAssocID="{D7EB9534-36C7-48FC-9B85-8608A08E2BF2}" presName="tx1" presStyleLbl="revTx" presStyleIdx="0" presStyleCnt="11"/>
      <dgm:spPr/>
    </dgm:pt>
    <dgm:pt modelId="{671EE482-DA24-4A55-8424-B4DF63379A31}" type="pres">
      <dgm:prSet presAssocID="{D7EB9534-36C7-48FC-9B85-8608A08E2BF2}" presName="vert1" presStyleCnt="0"/>
      <dgm:spPr/>
    </dgm:pt>
    <dgm:pt modelId="{AEA8E066-206A-4264-B300-21E8ED3A8215}" type="pres">
      <dgm:prSet presAssocID="{32A44FBE-1604-430C-93C0-1B590091E90E}" presName="thickLine" presStyleLbl="alignNode1" presStyleIdx="1" presStyleCnt="11"/>
      <dgm:spPr/>
    </dgm:pt>
    <dgm:pt modelId="{C1F3FD67-2562-41F6-8CE1-15F54B9000E3}" type="pres">
      <dgm:prSet presAssocID="{32A44FBE-1604-430C-93C0-1B590091E90E}" presName="horz1" presStyleCnt="0"/>
      <dgm:spPr/>
    </dgm:pt>
    <dgm:pt modelId="{B4CD7371-A854-4157-9ED5-416416A3E19D}" type="pres">
      <dgm:prSet presAssocID="{32A44FBE-1604-430C-93C0-1B590091E90E}" presName="tx1" presStyleLbl="revTx" presStyleIdx="1" presStyleCnt="11"/>
      <dgm:spPr/>
    </dgm:pt>
    <dgm:pt modelId="{F26E7D01-A91E-47C7-94C5-E30B99AB5F7E}" type="pres">
      <dgm:prSet presAssocID="{32A44FBE-1604-430C-93C0-1B590091E90E}" presName="vert1" presStyleCnt="0"/>
      <dgm:spPr/>
    </dgm:pt>
    <dgm:pt modelId="{5959A39B-FD37-49B7-96E5-1CBC0E16E072}" type="pres">
      <dgm:prSet presAssocID="{B7C738DB-2485-491D-A273-7DE281A3DFD5}" presName="thickLine" presStyleLbl="alignNode1" presStyleIdx="2" presStyleCnt="11"/>
      <dgm:spPr/>
    </dgm:pt>
    <dgm:pt modelId="{8684B411-E341-4730-861D-C61051519EDE}" type="pres">
      <dgm:prSet presAssocID="{B7C738DB-2485-491D-A273-7DE281A3DFD5}" presName="horz1" presStyleCnt="0"/>
      <dgm:spPr/>
    </dgm:pt>
    <dgm:pt modelId="{14C9440C-D990-4E72-AE2E-2A592317A0E5}" type="pres">
      <dgm:prSet presAssocID="{B7C738DB-2485-491D-A273-7DE281A3DFD5}" presName="tx1" presStyleLbl="revTx" presStyleIdx="2" presStyleCnt="11"/>
      <dgm:spPr/>
    </dgm:pt>
    <dgm:pt modelId="{E135EE88-EC93-4950-BD74-B2CD2BD7E63F}" type="pres">
      <dgm:prSet presAssocID="{B7C738DB-2485-491D-A273-7DE281A3DFD5}" presName="vert1" presStyleCnt="0"/>
      <dgm:spPr/>
    </dgm:pt>
    <dgm:pt modelId="{CA014FD9-B2A1-40C2-8B64-321D4DB172C7}" type="pres">
      <dgm:prSet presAssocID="{510F0134-2024-4434-B00C-E74875EE249A}" presName="thickLine" presStyleLbl="alignNode1" presStyleIdx="3" presStyleCnt="11"/>
      <dgm:spPr/>
    </dgm:pt>
    <dgm:pt modelId="{6B047575-72A1-4FFF-912C-91734F4EF34E}" type="pres">
      <dgm:prSet presAssocID="{510F0134-2024-4434-B00C-E74875EE249A}" presName="horz1" presStyleCnt="0"/>
      <dgm:spPr/>
    </dgm:pt>
    <dgm:pt modelId="{568484CD-970B-43A2-B0B5-62A5E74D4B91}" type="pres">
      <dgm:prSet presAssocID="{510F0134-2024-4434-B00C-E74875EE249A}" presName="tx1" presStyleLbl="revTx" presStyleIdx="3" presStyleCnt="11"/>
      <dgm:spPr/>
    </dgm:pt>
    <dgm:pt modelId="{478B944D-0242-4CEE-AA18-FC1E10CACCCA}" type="pres">
      <dgm:prSet presAssocID="{510F0134-2024-4434-B00C-E74875EE249A}" presName="vert1" presStyleCnt="0"/>
      <dgm:spPr/>
    </dgm:pt>
    <dgm:pt modelId="{678B0750-EC07-4F91-8AEF-CDC1ED023AA4}" type="pres">
      <dgm:prSet presAssocID="{2B7F82E4-C406-4F3F-A281-7CEA1646C041}" presName="thickLine" presStyleLbl="alignNode1" presStyleIdx="4" presStyleCnt="11"/>
      <dgm:spPr/>
    </dgm:pt>
    <dgm:pt modelId="{A6FB557D-38BA-404B-8379-678D29608201}" type="pres">
      <dgm:prSet presAssocID="{2B7F82E4-C406-4F3F-A281-7CEA1646C041}" presName="horz1" presStyleCnt="0"/>
      <dgm:spPr/>
    </dgm:pt>
    <dgm:pt modelId="{4FFB4F90-95A9-472E-A4D9-30EA7FDF0C3F}" type="pres">
      <dgm:prSet presAssocID="{2B7F82E4-C406-4F3F-A281-7CEA1646C041}" presName="tx1" presStyleLbl="revTx" presStyleIdx="4" presStyleCnt="11"/>
      <dgm:spPr/>
    </dgm:pt>
    <dgm:pt modelId="{3B2D1F16-592F-4D75-9B4B-03C337E73407}" type="pres">
      <dgm:prSet presAssocID="{2B7F82E4-C406-4F3F-A281-7CEA1646C041}" presName="vert1" presStyleCnt="0"/>
      <dgm:spPr/>
    </dgm:pt>
    <dgm:pt modelId="{4D987539-8055-4A62-830B-288990175FA9}" type="pres">
      <dgm:prSet presAssocID="{C4F5510E-C2F6-461E-BADE-048BCF261376}" presName="thickLine" presStyleLbl="alignNode1" presStyleIdx="5" presStyleCnt="11"/>
      <dgm:spPr/>
    </dgm:pt>
    <dgm:pt modelId="{C5DD0633-11B8-4DB9-AD4B-4297B75933EF}" type="pres">
      <dgm:prSet presAssocID="{C4F5510E-C2F6-461E-BADE-048BCF261376}" presName="horz1" presStyleCnt="0"/>
      <dgm:spPr/>
    </dgm:pt>
    <dgm:pt modelId="{8023B834-5A9D-4DF0-B34D-031294DF4EFE}" type="pres">
      <dgm:prSet presAssocID="{C4F5510E-C2F6-461E-BADE-048BCF261376}" presName="tx1" presStyleLbl="revTx" presStyleIdx="5" presStyleCnt="11"/>
      <dgm:spPr/>
    </dgm:pt>
    <dgm:pt modelId="{8DC63E69-631C-4496-BDD0-B9D9D433D8DB}" type="pres">
      <dgm:prSet presAssocID="{C4F5510E-C2F6-461E-BADE-048BCF261376}" presName="vert1" presStyleCnt="0"/>
      <dgm:spPr/>
    </dgm:pt>
    <dgm:pt modelId="{36FA82FB-B9D9-4D59-86AF-44EC303709D7}" type="pres">
      <dgm:prSet presAssocID="{1A513A40-D339-421F-A9F3-D18D99C6BD0B}" presName="thickLine" presStyleLbl="alignNode1" presStyleIdx="6" presStyleCnt="11"/>
      <dgm:spPr/>
    </dgm:pt>
    <dgm:pt modelId="{692A900B-6B86-4139-A31A-85522F02FFCB}" type="pres">
      <dgm:prSet presAssocID="{1A513A40-D339-421F-A9F3-D18D99C6BD0B}" presName="horz1" presStyleCnt="0"/>
      <dgm:spPr/>
    </dgm:pt>
    <dgm:pt modelId="{ECB30D06-D9B3-40E0-BE5F-2464DCF38337}" type="pres">
      <dgm:prSet presAssocID="{1A513A40-D339-421F-A9F3-D18D99C6BD0B}" presName="tx1" presStyleLbl="revTx" presStyleIdx="6" presStyleCnt="11"/>
      <dgm:spPr/>
    </dgm:pt>
    <dgm:pt modelId="{51FAAD65-12AC-470B-A8B4-C9248FE28077}" type="pres">
      <dgm:prSet presAssocID="{1A513A40-D339-421F-A9F3-D18D99C6BD0B}" presName="vert1" presStyleCnt="0"/>
      <dgm:spPr/>
    </dgm:pt>
    <dgm:pt modelId="{783D6BAB-BCA1-417B-9DD8-F80560171697}" type="pres">
      <dgm:prSet presAssocID="{EDF22F8B-9FCF-452B-877C-1242D333B283}" presName="thickLine" presStyleLbl="alignNode1" presStyleIdx="7" presStyleCnt="11"/>
      <dgm:spPr/>
    </dgm:pt>
    <dgm:pt modelId="{C15C0C44-CD5B-4FB7-ACAB-820B0B9BD2CC}" type="pres">
      <dgm:prSet presAssocID="{EDF22F8B-9FCF-452B-877C-1242D333B283}" presName="horz1" presStyleCnt="0"/>
      <dgm:spPr/>
    </dgm:pt>
    <dgm:pt modelId="{225683C4-3209-4D35-91C6-9261F465400F}" type="pres">
      <dgm:prSet presAssocID="{EDF22F8B-9FCF-452B-877C-1242D333B283}" presName="tx1" presStyleLbl="revTx" presStyleIdx="7" presStyleCnt="11"/>
      <dgm:spPr/>
    </dgm:pt>
    <dgm:pt modelId="{8B575064-7D38-42F6-8CB6-C7BE8C488FBD}" type="pres">
      <dgm:prSet presAssocID="{EDF22F8B-9FCF-452B-877C-1242D333B283}" presName="vert1" presStyleCnt="0"/>
      <dgm:spPr/>
    </dgm:pt>
    <dgm:pt modelId="{B18A3EC1-25C8-4152-99A5-AC0CB8EF7CFC}" type="pres">
      <dgm:prSet presAssocID="{9F70C623-A1D4-497A-9C73-867D278F4301}" presName="thickLine" presStyleLbl="alignNode1" presStyleIdx="8" presStyleCnt="11"/>
      <dgm:spPr/>
    </dgm:pt>
    <dgm:pt modelId="{40E33D1F-63D7-481F-8FC4-34439C707A9F}" type="pres">
      <dgm:prSet presAssocID="{9F70C623-A1D4-497A-9C73-867D278F4301}" presName="horz1" presStyleCnt="0"/>
      <dgm:spPr/>
    </dgm:pt>
    <dgm:pt modelId="{68B2BD62-7B92-4C6C-9428-EF48FABF3493}" type="pres">
      <dgm:prSet presAssocID="{9F70C623-A1D4-497A-9C73-867D278F4301}" presName="tx1" presStyleLbl="revTx" presStyleIdx="8" presStyleCnt="11"/>
      <dgm:spPr/>
    </dgm:pt>
    <dgm:pt modelId="{126F5946-C362-428D-9CC6-7EF63295E936}" type="pres">
      <dgm:prSet presAssocID="{9F70C623-A1D4-497A-9C73-867D278F4301}" presName="vert1" presStyleCnt="0"/>
      <dgm:spPr/>
    </dgm:pt>
    <dgm:pt modelId="{3CCE45D8-AC59-4005-8876-71A6D9734DDD}" type="pres">
      <dgm:prSet presAssocID="{9C6EAE30-797D-47C2-8750-6F7FF5DE807C}" presName="thickLine" presStyleLbl="alignNode1" presStyleIdx="9" presStyleCnt="11"/>
      <dgm:spPr/>
    </dgm:pt>
    <dgm:pt modelId="{C196E2FE-1F0B-4046-B5C6-FEDD8529CB94}" type="pres">
      <dgm:prSet presAssocID="{9C6EAE30-797D-47C2-8750-6F7FF5DE807C}" presName="horz1" presStyleCnt="0"/>
      <dgm:spPr/>
    </dgm:pt>
    <dgm:pt modelId="{EBEA2900-9FA1-441E-8D2D-EBF738760A70}" type="pres">
      <dgm:prSet presAssocID="{9C6EAE30-797D-47C2-8750-6F7FF5DE807C}" presName="tx1" presStyleLbl="revTx" presStyleIdx="9" presStyleCnt="11"/>
      <dgm:spPr/>
    </dgm:pt>
    <dgm:pt modelId="{89353544-AFFC-4490-AE14-D80511EEF9D0}" type="pres">
      <dgm:prSet presAssocID="{9C6EAE30-797D-47C2-8750-6F7FF5DE807C}" presName="vert1" presStyleCnt="0"/>
      <dgm:spPr/>
    </dgm:pt>
    <dgm:pt modelId="{70FC099A-B1E1-464D-B592-5D67320727FB}" type="pres">
      <dgm:prSet presAssocID="{4C6CD922-0BCE-48B8-839B-C6D0CD80D4ED}" presName="thickLine" presStyleLbl="alignNode1" presStyleIdx="10" presStyleCnt="11"/>
      <dgm:spPr/>
    </dgm:pt>
    <dgm:pt modelId="{3F84804D-9005-471B-A6CC-BB242F2C1725}" type="pres">
      <dgm:prSet presAssocID="{4C6CD922-0BCE-48B8-839B-C6D0CD80D4ED}" presName="horz1" presStyleCnt="0"/>
      <dgm:spPr/>
    </dgm:pt>
    <dgm:pt modelId="{A8DB1519-931D-4462-9C9F-06094C8F26DC}" type="pres">
      <dgm:prSet presAssocID="{4C6CD922-0BCE-48B8-839B-C6D0CD80D4ED}" presName="tx1" presStyleLbl="revTx" presStyleIdx="10" presStyleCnt="11"/>
      <dgm:spPr/>
    </dgm:pt>
    <dgm:pt modelId="{2D3B7AFB-DFB6-4754-8306-810954042038}" type="pres">
      <dgm:prSet presAssocID="{4C6CD922-0BCE-48B8-839B-C6D0CD80D4ED}" presName="vert1" presStyleCnt="0"/>
      <dgm:spPr/>
    </dgm:pt>
  </dgm:ptLst>
  <dgm:cxnLst>
    <dgm:cxn modelId="{E9238203-8D0F-40D8-92DF-F4E46EB70101}" srcId="{87CA634C-BF85-4B9D-B255-71BB9AA1C085}" destId="{D7EB9534-36C7-48FC-9B85-8608A08E2BF2}" srcOrd="0" destOrd="0" parTransId="{0988DBCF-72E8-4FB8-9DD2-9E9E54FB352E}" sibTransId="{13BECDA4-021C-4548-8A93-CEFAFF3A428F}"/>
    <dgm:cxn modelId="{A8DCB507-F00E-4C47-8AC7-C842E2DF52F7}" type="presOf" srcId="{32A44FBE-1604-430C-93C0-1B590091E90E}" destId="{B4CD7371-A854-4157-9ED5-416416A3E19D}" srcOrd="0" destOrd="0" presId="urn:microsoft.com/office/officeart/2008/layout/LinedList"/>
    <dgm:cxn modelId="{CBB35810-DB9E-496D-B7FE-177CB77B8F27}" srcId="{87CA634C-BF85-4B9D-B255-71BB9AA1C085}" destId="{32A44FBE-1604-430C-93C0-1B590091E90E}" srcOrd="1" destOrd="0" parTransId="{C508FE33-400F-47D2-8870-D4D43BA1082B}" sibTransId="{6E462C2A-2EA7-4A61-9597-4D62703E59E1}"/>
    <dgm:cxn modelId="{06B3D612-655B-46DF-9CD9-46D37905B5DA}" type="presOf" srcId="{B7C738DB-2485-491D-A273-7DE281A3DFD5}" destId="{14C9440C-D990-4E72-AE2E-2A592317A0E5}" srcOrd="0" destOrd="0" presId="urn:microsoft.com/office/officeart/2008/layout/LinedList"/>
    <dgm:cxn modelId="{5E3BA737-3BA2-45DF-B144-9F47E7231C33}" srcId="{87CA634C-BF85-4B9D-B255-71BB9AA1C085}" destId="{C4F5510E-C2F6-461E-BADE-048BCF261376}" srcOrd="5" destOrd="0" parTransId="{AC788D50-7144-4CD4-AFB6-EA0301AADEB9}" sibTransId="{D501222F-C26A-44E3-A653-0165D504A3F5}"/>
    <dgm:cxn modelId="{57366F3D-8917-4293-8341-655AEBB2A244}" type="presOf" srcId="{EDF22F8B-9FCF-452B-877C-1242D333B283}" destId="{225683C4-3209-4D35-91C6-9261F465400F}" srcOrd="0" destOrd="0" presId="urn:microsoft.com/office/officeart/2008/layout/LinedList"/>
    <dgm:cxn modelId="{43B27242-DD6C-4A1C-A6ED-B4A7B1312C92}" srcId="{87CA634C-BF85-4B9D-B255-71BB9AA1C085}" destId="{4C6CD922-0BCE-48B8-839B-C6D0CD80D4ED}" srcOrd="10" destOrd="0" parTransId="{F5446C78-E23E-410C-88A5-8D1639A226E2}" sibTransId="{F0111BCC-EBA3-4E83-813F-28C018053DF5}"/>
    <dgm:cxn modelId="{FE43526E-1617-4367-BEC1-345990A6AC32}" srcId="{87CA634C-BF85-4B9D-B255-71BB9AA1C085}" destId="{9C6EAE30-797D-47C2-8750-6F7FF5DE807C}" srcOrd="9" destOrd="0" parTransId="{BCC3BC15-03D6-4ED6-8BA2-55D2B2EFE320}" sibTransId="{AEFB9D6C-39AC-4F1D-8938-D9798403B062}"/>
    <dgm:cxn modelId="{666AC272-5D36-4569-ABDB-AF0D8D86998A}" srcId="{87CA634C-BF85-4B9D-B255-71BB9AA1C085}" destId="{9F70C623-A1D4-497A-9C73-867D278F4301}" srcOrd="8" destOrd="0" parTransId="{253AA436-43B5-49A1-9FC9-A1750B5F9EE5}" sibTransId="{15C8AACB-2CC6-4B55-8789-07729797B54C}"/>
    <dgm:cxn modelId="{85130C57-DCE2-410F-A351-7B04410580E4}" srcId="{87CA634C-BF85-4B9D-B255-71BB9AA1C085}" destId="{510F0134-2024-4434-B00C-E74875EE249A}" srcOrd="3" destOrd="0" parTransId="{4F2ACFBC-178E-4D1B-896A-5A8200F978C0}" sibTransId="{16299A18-8E9A-483E-9717-74450AB15269}"/>
    <dgm:cxn modelId="{D5085E8E-F44F-4A46-90EA-6FE860A4B1A6}" type="presOf" srcId="{D7EB9534-36C7-48FC-9B85-8608A08E2BF2}" destId="{B2CE9FCF-3D81-403A-9B9A-D3377EBE371E}" srcOrd="0" destOrd="0" presId="urn:microsoft.com/office/officeart/2008/layout/LinedList"/>
    <dgm:cxn modelId="{23DFF595-70D6-4F47-B0BC-A7F5958232E3}" type="presOf" srcId="{2B7F82E4-C406-4F3F-A281-7CEA1646C041}" destId="{4FFB4F90-95A9-472E-A4D9-30EA7FDF0C3F}" srcOrd="0" destOrd="0" presId="urn:microsoft.com/office/officeart/2008/layout/LinedList"/>
    <dgm:cxn modelId="{221DBDA2-5789-4892-BE5D-B7B40F320879}" srcId="{87CA634C-BF85-4B9D-B255-71BB9AA1C085}" destId="{B7C738DB-2485-491D-A273-7DE281A3DFD5}" srcOrd="2" destOrd="0" parTransId="{4D5A806B-7E5C-4EE4-8D3A-F61504C9E93E}" sibTransId="{FE60363E-1B35-4B2D-AA49-C0F5E4D021EE}"/>
    <dgm:cxn modelId="{C20234A3-0849-4E16-818B-CF828DA0B276}" srcId="{87CA634C-BF85-4B9D-B255-71BB9AA1C085}" destId="{1A513A40-D339-421F-A9F3-D18D99C6BD0B}" srcOrd="6" destOrd="0" parTransId="{79E3A394-2366-40F8-80C5-6D71E4FF0766}" sibTransId="{6E1C538D-EAC6-468C-9DE2-3E5C81C36FC8}"/>
    <dgm:cxn modelId="{1FCC4DA4-6915-4EF4-9CC3-BFBB641BAE92}" type="presOf" srcId="{1A513A40-D339-421F-A9F3-D18D99C6BD0B}" destId="{ECB30D06-D9B3-40E0-BE5F-2464DCF38337}" srcOrd="0" destOrd="0" presId="urn:microsoft.com/office/officeart/2008/layout/LinedList"/>
    <dgm:cxn modelId="{2E61FDBA-24EB-4910-A8CA-AC2003629309}" srcId="{87CA634C-BF85-4B9D-B255-71BB9AA1C085}" destId="{2B7F82E4-C406-4F3F-A281-7CEA1646C041}" srcOrd="4" destOrd="0" parTransId="{45B58A94-9476-4585-882D-E5F70F0AD70D}" sibTransId="{72985C65-B74F-43A6-80D9-24CFB6E60F31}"/>
    <dgm:cxn modelId="{784497BE-042F-485B-9590-1E0057A70303}" type="presOf" srcId="{9F70C623-A1D4-497A-9C73-867D278F4301}" destId="{68B2BD62-7B92-4C6C-9428-EF48FABF3493}" srcOrd="0" destOrd="0" presId="urn:microsoft.com/office/officeart/2008/layout/LinedList"/>
    <dgm:cxn modelId="{3ED60BC9-B8ED-4D28-A30B-7B6358103EB4}" type="presOf" srcId="{4C6CD922-0BCE-48B8-839B-C6D0CD80D4ED}" destId="{A8DB1519-931D-4462-9C9F-06094C8F26DC}" srcOrd="0" destOrd="0" presId="urn:microsoft.com/office/officeart/2008/layout/LinedList"/>
    <dgm:cxn modelId="{0E6530D2-2E28-45EC-84F9-BF691605FC2D}" srcId="{87CA634C-BF85-4B9D-B255-71BB9AA1C085}" destId="{EDF22F8B-9FCF-452B-877C-1242D333B283}" srcOrd="7" destOrd="0" parTransId="{CDC6B6DE-08C2-47A5-B138-C2E502B4C5DC}" sibTransId="{3C62C707-8AD4-4A9B-9917-91E4666406A8}"/>
    <dgm:cxn modelId="{E2CC23D5-6CE7-429D-B1FC-9BD587B2C6F7}" type="presOf" srcId="{87CA634C-BF85-4B9D-B255-71BB9AA1C085}" destId="{E2815D06-5128-4E46-9D9C-D6D97C5F9BAC}" srcOrd="0" destOrd="0" presId="urn:microsoft.com/office/officeart/2008/layout/LinedList"/>
    <dgm:cxn modelId="{9484EAE1-9974-408E-AE11-FF1387A4AA95}" type="presOf" srcId="{C4F5510E-C2F6-461E-BADE-048BCF261376}" destId="{8023B834-5A9D-4DF0-B34D-031294DF4EFE}" srcOrd="0" destOrd="0" presId="urn:microsoft.com/office/officeart/2008/layout/LinedList"/>
    <dgm:cxn modelId="{B1C247E5-2400-4127-BE28-307938378695}" type="presOf" srcId="{9C6EAE30-797D-47C2-8750-6F7FF5DE807C}" destId="{EBEA2900-9FA1-441E-8D2D-EBF738760A70}" srcOrd="0" destOrd="0" presId="urn:microsoft.com/office/officeart/2008/layout/LinedList"/>
    <dgm:cxn modelId="{AA6458E9-5FDD-403C-A0B8-68A1E94E6A20}" type="presOf" srcId="{510F0134-2024-4434-B00C-E74875EE249A}" destId="{568484CD-970B-43A2-B0B5-62A5E74D4B91}" srcOrd="0" destOrd="0" presId="urn:microsoft.com/office/officeart/2008/layout/LinedList"/>
    <dgm:cxn modelId="{71CED4F2-2D4D-4A6A-A1E9-0678D0A074D1}" type="presParOf" srcId="{E2815D06-5128-4E46-9D9C-D6D97C5F9BAC}" destId="{06718EEA-7D6F-4B2A-B474-932A7F31437E}" srcOrd="0" destOrd="0" presId="urn:microsoft.com/office/officeart/2008/layout/LinedList"/>
    <dgm:cxn modelId="{0A8CA2E6-354B-4CA9-B25C-BBA4A3A68BA7}" type="presParOf" srcId="{E2815D06-5128-4E46-9D9C-D6D97C5F9BAC}" destId="{EBD6ECE4-1C72-4EEA-8320-BCFD7BABDC8E}" srcOrd="1" destOrd="0" presId="urn:microsoft.com/office/officeart/2008/layout/LinedList"/>
    <dgm:cxn modelId="{C3B57426-28E1-4D94-BB89-84D4593AB19A}" type="presParOf" srcId="{EBD6ECE4-1C72-4EEA-8320-BCFD7BABDC8E}" destId="{B2CE9FCF-3D81-403A-9B9A-D3377EBE371E}" srcOrd="0" destOrd="0" presId="urn:microsoft.com/office/officeart/2008/layout/LinedList"/>
    <dgm:cxn modelId="{A1CE5EA1-614C-403C-B524-9E3B7F5B7F94}" type="presParOf" srcId="{EBD6ECE4-1C72-4EEA-8320-BCFD7BABDC8E}" destId="{671EE482-DA24-4A55-8424-B4DF63379A31}" srcOrd="1" destOrd="0" presId="urn:microsoft.com/office/officeart/2008/layout/LinedList"/>
    <dgm:cxn modelId="{7C68532C-8EF8-4040-A8D5-3C627AF3F728}" type="presParOf" srcId="{E2815D06-5128-4E46-9D9C-D6D97C5F9BAC}" destId="{AEA8E066-206A-4264-B300-21E8ED3A8215}" srcOrd="2" destOrd="0" presId="urn:microsoft.com/office/officeart/2008/layout/LinedList"/>
    <dgm:cxn modelId="{33A4AC1C-6F47-4D3E-8321-D781B4866697}" type="presParOf" srcId="{E2815D06-5128-4E46-9D9C-D6D97C5F9BAC}" destId="{C1F3FD67-2562-41F6-8CE1-15F54B9000E3}" srcOrd="3" destOrd="0" presId="urn:microsoft.com/office/officeart/2008/layout/LinedList"/>
    <dgm:cxn modelId="{14777393-6A21-4F08-AEB8-A6C6F59592B8}" type="presParOf" srcId="{C1F3FD67-2562-41F6-8CE1-15F54B9000E3}" destId="{B4CD7371-A854-4157-9ED5-416416A3E19D}" srcOrd="0" destOrd="0" presId="urn:microsoft.com/office/officeart/2008/layout/LinedList"/>
    <dgm:cxn modelId="{D7198848-42E3-47FB-AF73-B021DCEF2E05}" type="presParOf" srcId="{C1F3FD67-2562-41F6-8CE1-15F54B9000E3}" destId="{F26E7D01-A91E-47C7-94C5-E30B99AB5F7E}" srcOrd="1" destOrd="0" presId="urn:microsoft.com/office/officeart/2008/layout/LinedList"/>
    <dgm:cxn modelId="{1825E1F3-ED13-4A0C-BE50-402DDAFF9E44}" type="presParOf" srcId="{E2815D06-5128-4E46-9D9C-D6D97C5F9BAC}" destId="{5959A39B-FD37-49B7-96E5-1CBC0E16E072}" srcOrd="4" destOrd="0" presId="urn:microsoft.com/office/officeart/2008/layout/LinedList"/>
    <dgm:cxn modelId="{051E2F7D-DA61-47C9-BDD4-34A075C43943}" type="presParOf" srcId="{E2815D06-5128-4E46-9D9C-D6D97C5F9BAC}" destId="{8684B411-E341-4730-861D-C61051519EDE}" srcOrd="5" destOrd="0" presId="urn:microsoft.com/office/officeart/2008/layout/LinedList"/>
    <dgm:cxn modelId="{11B6FDF3-E49F-455B-983F-A7AF3CF0465E}" type="presParOf" srcId="{8684B411-E341-4730-861D-C61051519EDE}" destId="{14C9440C-D990-4E72-AE2E-2A592317A0E5}" srcOrd="0" destOrd="0" presId="urn:microsoft.com/office/officeart/2008/layout/LinedList"/>
    <dgm:cxn modelId="{F3A4DE03-DCAC-41D9-B38E-77494DEA495F}" type="presParOf" srcId="{8684B411-E341-4730-861D-C61051519EDE}" destId="{E135EE88-EC93-4950-BD74-B2CD2BD7E63F}" srcOrd="1" destOrd="0" presId="urn:microsoft.com/office/officeart/2008/layout/LinedList"/>
    <dgm:cxn modelId="{6D982F74-A295-451C-AD1D-CDDA4534D88F}" type="presParOf" srcId="{E2815D06-5128-4E46-9D9C-D6D97C5F9BAC}" destId="{CA014FD9-B2A1-40C2-8B64-321D4DB172C7}" srcOrd="6" destOrd="0" presId="urn:microsoft.com/office/officeart/2008/layout/LinedList"/>
    <dgm:cxn modelId="{80F9CB2C-A42A-4CE6-8995-1369D5DCF47D}" type="presParOf" srcId="{E2815D06-5128-4E46-9D9C-D6D97C5F9BAC}" destId="{6B047575-72A1-4FFF-912C-91734F4EF34E}" srcOrd="7" destOrd="0" presId="urn:microsoft.com/office/officeart/2008/layout/LinedList"/>
    <dgm:cxn modelId="{7556E51D-9F1B-4060-B960-E7DBF6ADD0B3}" type="presParOf" srcId="{6B047575-72A1-4FFF-912C-91734F4EF34E}" destId="{568484CD-970B-43A2-B0B5-62A5E74D4B91}" srcOrd="0" destOrd="0" presId="urn:microsoft.com/office/officeart/2008/layout/LinedList"/>
    <dgm:cxn modelId="{7A2A7462-9160-44C4-B6C1-6F367F75F256}" type="presParOf" srcId="{6B047575-72A1-4FFF-912C-91734F4EF34E}" destId="{478B944D-0242-4CEE-AA18-FC1E10CACCCA}" srcOrd="1" destOrd="0" presId="urn:microsoft.com/office/officeart/2008/layout/LinedList"/>
    <dgm:cxn modelId="{0AE74811-0E1B-403C-9B6A-4B33F96EB8AA}" type="presParOf" srcId="{E2815D06-5128-4E46-9D9C-D6D97C5F9BAC}" destId="{678B0750-EC07-4F91-8AEF-CDC1ED023AA4}" srcOrd="8" destOrd="0" presId="urn:microsoft.com/office/officeart/2008/layout/LinedList"/>
    <dgm:cxn modelId="{D4F8A177-F440-4C8C-860B-7794B66F87D2}" type="presParOf" srcId="{E2815D06-5128-4E46-9D9C-D6D97C5F9BAC}" destId="{A6FB557D-38BA-404B-8379-678D29608201}" srcOrd="9" destOrd="0" presId="urn:microsoft.com/office/officeart/2008/layout/LinedList"/>
    <dgm:cxn modelId="{99A8BE14-A18A-48CA-AF48-47EC1A1EE6D7}" type="presParOf" srcId="{A6FB557D-38BA-404B-8379-678D29608201}" destId="{4FFB4F90-95A9-472E-A4D9-30EA7FDF0C3F}" srcOrd="0" destOrd="0" presId="urn:microsoft.com/office/officeart/2008/layout/LinedList"/>
    <dgm:cxn modelId="{71BF0C50-8F0F-42C2-B5BB-59C6BFAD277B}" type="presParOf" srcId="{A6FB557D-38BA-404B-8379-678D29608201}" destId="{3B2D1F16-592F-4D75-9B4B-03C337E73407}" srcOrd="1" destOrd="0" presId="urn:microsoft.com/office/officeart/2008/layout/LinedList"/>
    <dgm:cxn modelId="{9A7389FE-EEB3-4311-B9C1-FFB2C3896188}" type="presParOf" srcId="{E2815D06-5128-4E46-9D9C-D6D97C5F9BAC}" destId="{4D987539-8055-4A62-830B-288990175FA9}" srcOrd="10" destOrd="0" presId="urn:microsoft.com/office/officeart/2008/layout/LinedList"/>
    <dgm:cxn modelId="{20A786E2-832B-425F-9AC0-B4B5FBE2D0D9}" type="presParOf" srcId="{E2815D06-5128-4E46-9D9C-D6D97C5F9BAC}" destId="{C5DD0633-11B8-4DB9-AD4B-4297B75933EF}" srcOrd="11" destOrd="0" presId="urn:microsoft.com/office/officeart/2008/layout/LinedList"/>
    <dgm:cxn modelId="{21FC9598-04D7-414B-862E-80F098641C14}" type="presParOf" srcId="{C5DD0633-11B8-4DB9-AD4B-4297B75933EF}" destId="{8023B834-5A9D-4DF0-B34D-031294DF4EFE}" srcOrd="0" destOrd="0" presId="urn:microsoft.com/office/officeart/2008/layout/LinedList"/>
    <dgm:cxn modelId="{462C52AF-FC00-4774-A980-9CF64F1E0286}" type="presParOf" srcId="{C5DD0633-11B8-4DB9-AD4B-4297B75933EF}" destId="{8DC63E69-631C-4496-BDD0-B9D9D433D8DB}" srcOrd="1" destOrd="0" presId="urn:microsoft.com/office/officeart/2008/layout/LinedList"/>
    <dgm:cxn modelId="{9D775F47-809A-4084-99C9-4135EE8E7AB6}" type="presParOf" srcId="{E2815D06-5128-4E46-9D9C-D6D97C5F9BAC}" destId="{36FA82FB-B9D9-4D59-86AF-44EC303709D7}" srcOrd="12" destOrd="0" presId="urn:microsoft.com/office/officeart/2008/layout/LinedList"/>
    <dgm:cxn modelId="{57940BAF-302F-4885-8BFB-9949D673B9DD}" type="presParOf" srcId="{E2815D06-5128-4E46-9D9C-D6D97C5F9BAC}" destId="{692A900B-6B86-4139-A31A-85522F02FFCB}" srcOrd="13" destOrd="0" presId="urn:microsoft.com/office/officeart/2008/layout/LinedList"/>
    <dgm:cxn modelId="{E5EF7F16-0731-41F0-9116-F5BBCEFEE5B0}" type="presParOf" srcId="{692A900B-6B86-4139-A31A-85522F02FFCB}" destId="{ECB30D06-D9B3-40E0-BE5F-2464DCF38337}" srcOrd="0" destOrd="0" presId="urn:microsoft.com/office/officeart/2008/layout/LinedList"/>
    <dgm:cxn modelId="{9D155441-0B1A-45BE-BADC-299450E380BE}" type="presParOf" srcId="{692A900B-6B86-4139-A31A-85522F02FFCB}" destId="{51FAAD65-12AC-470B-A8B4-C9248FE28077}" srcOrd="1" destOrd="0" presId="urn:microsoft.com/office/officeart/2008/layout/LinedList"/>
    <dgm:cxn modelId="{B76DA5BA-8254-4C86-B1F4-E2E64827CA3B}" type="presParOf" srcId="{E2815D06-5128-4E46-9D9C-D6D97C5F9BAC}" destId="{783D6BAB-BCA1-417B-9DD8-F80560171697}" srcOrd="14" destOrd="0" presId="urn:microsoft.com/office/officeart/2008/layout/LinedList"/>
    <dgm:cxn modelId="{0C5320AD-60C0-47B3-B5B3-BDADDC954659}" type="presParOf" srcId="{E2815D06-5128-4E46-9D9C-D6D97C5F9BAC}" destId="{C15C0C44-CD5B-4FB7-ACAB-820B0B9BD2CC}" srcOrd="15" destOrd="0" presId="urn:microsoft.com/office/officeart/2008/layout/LinedList"/>
    <dgm:cxn modelId="{21730F29-328E-409E-A416-A4CCEA5B6C3C}" type="presParOf" srcId="{C15C0C44-CD5B-4FB7-ACAB-820B0B9BD2CC}" destId="{225683C4-3209-4D35-91C6-9261F465400F}" srcOrd="0" destOrd="0" presId="urn:microsoft.com/office/officeart/2008/layout/LinedList"/>
    <dgm:cxn modelId="{8C4FA51D-C632-46A5-9495-3486290740EB}" type="presParOf" srcId="{C15C0C44-CD5B-4FB7-ACAB-820B0B9BD2CC}" destId="{8B575064-7D38-42F6-8CB6-C7BE8C488FBD}" srcOrd="1" destOrd="0" presId="urn:microsoft.com/office/officeart/2008/layout/LinedList"/>
    <dgm:cxn modelId="{26CADF9A-7A2C-41F5-BA72-D6FF3B11D438}" type="presParOf" srcId="{E2815D06-5128-4E46-9D9C-D6D97C5F9BAC}" destId="{B18A3EC1-25C8-4152-99A5-AC0CB8EF7CFC}" srcOrd="16" destOrd="0" presId="urn:microsoft.com/office/officeart/2008/layout/LinedList"/>
    <dgm:cxn modelId="{E654FFD8-1D95-4E6E-81CE-BA5B9FA210E2}" type="presParOf" srcId="{E2815D06-5128-4E46-9D9C-D6D97C5F9BAC}" destId="{40E33D1F-63D7-481F-8FC4-34439C707A9F}" srcOrd="17" destOrd="0" presId="urn:microsoft.com/office/officeart/2008/layout/LinedList"/>
    <dgm:cxn modelId="{AF35EC64-C262-4D07-8CB6-AADFCE1D552B}" type="presParOf" srcId="{40E33D1F-63D7-481F-8FC4-34439C707A9F}" destId="{68B2BD62-7B92-4C6C-9428-EF48FABF3493}" srcOrd="0" destOrd="0" presId="urn:microsoft.com/office/officeart/2008/layout/LinedList"/>
    <dgm:cxn modelId="{0B246BAD-502E-4C94-B827-524B2588DC93}" type="presParOf" srcId="{40E33D1F-63D7-481F-8FC4-34439C707A9F}" destId="{126F5946-C362-428D-9CC6-7EF63295E936}" srcOrd="1" destOrd="0" presId="urn:microsoft.com/office/officeart/2008/layout/LinedList"/>
    <dgm:cxn modelId="{01EBBD15-ADCB-4E1C-8AC5-92BEC185CA3E}" type="presParOf" srcId="{E2815D06-5128-4E46-9D9C-D6D97C5F9BAC}" destId="{3CCE45D8-AC59-4005-8876-71A6D9734DDD}" srcOrd="18" destOrd="0" presId="urn:microsoft.com/office/officeart/2008/layout/LinedList"/>
    <dgm:cxn modelId="{0FBD2FA7-6BC0-4976-9BFF-6CF861AE886F}" type="presParOf" srcId="{E2815D06-5128-4E46-9D9C-D6D97C5F9BAC}" destId="{C196E2FE-1F0B-4046-B5C6-FEDD8529CB94}" srcOrd="19" destOrd="0" presId="urn:microsoft.com/office/officeart/2008/layout/LinedList"/>
    <dgm:cxn modelId="{2E475C72-EB90-406B-984F-31F089480808}" type="presParOf" srcId="{C196E2FE-1F0B-4046-B5C6-FEDD8529CB94}" destId="{EBEA2900-9FA1-441E-8D2D-EBF738760A70}" srcOrd="0" destOrd="0" presId="urn:microsoft.com/office/officeart/2008/layout/LinedList"/>
    <dgm:cxn modelId="{508D4C83-6E46-4F1C-AEBB-014EA10A08B3}" type="presParOf" srcId="{C196E2FE-1F0B-4046-B5C6-FEDD8529CB94}" destId="{89353544-AFFC-4490-AE14-D80511EEF9D0}" srcOrd="1" destOrd="0" presId="urn:microsoft.com/office/officeart/2008/layout/LinedList"/>
    <dgm:cxn modelId="{ADD43E39-CA24-4917-BEC6-CA9E8D4F35B4}" type="presParOf" srcId="{E2815D06-5128-4E46-9D9C-D6D97C5F9BAC}" destId="{70FC099A-B1E1-464D-B592-5D67320727FB}" srcOrd="20" destOrd="0" presId="urn:microsoft.com/office/officeart/2008/layout/LinedList"/>
    <dgm:cxn modelId="{5F3AE22F-F6BF-4D1E-A61B-2FD9ABE59F97}" type="presParOf" srcId="{E2815D06-5128-4E46-9D9C-D6D97C5F9BAC}" destId="{3F84804D-9005-471B-A6CC-BB242F2C1725}" srcOrd="21" destOrd="0" presId="urn:microsoft.com/office/officeart/2008/layout/LinedList"/>
    <dgm:cxn modelId="{3F62C940-138B-4D49-A28D-81837A1BAFA8}" type="presParOf" srcId="{3F84804D-9005-471B-A6CC-BB242F2C1725}" destId="{A8DB1519-931D-4462-9C9F-06094C8F26DC}" srcOrd="0" destOrd="0" presId="urn:microsoft.com/office/officeart/2008/layout/LinedList"/>
    <dgm:cxn modelId="{41B13A63-B433-4155-A9A1-6343675CC597}" type="presParOf" srcId="{3F84804D-9005-471B-A6CC-BB242F2C1725}" destId="{2D3B7AFB-DFB6-4754-8306-81095404203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253F5E0-AAB1-41D3-96C0-62A69019C95A}"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AC3FB2C3-B7C9-4B9E-8014-3B2725B8CF06}">
      <dgm:prSet/>
      <dgm:spPr/>
      <dgm:t>
        <a:bodyPr/>
        <a:lstStyle/>
        <a:p>
          <a:r>
            <a:rPr lang="en-IN" b="1"/>
            <a:t>Personalization Options:</a:t>
          </a:r>
          <a:endParaRPr lang="en-US"/>
        </a:p>
      </dgm:t>
    </dgm:pt>
    <dgm:pt modelId="{260B9D5A-46AD-4490-9D9E-0FF9174E9073}" type="parTrans" cxnId="{B9FC327F-CBCB-4245-9573-33A8A6D24107}">
      <dgm:prSet/>
      <dgm:spPr/>
      <dgm:t>
        <a:bodyPr/>
        <a:lstStyle/>
        <a:p>
          <a:endParaRPr lang="en-US"/>
        </a:p>
      </dgm:t>
    </dgm:pt>
    <dgm:pt modelId="{642930E7-F185-4824-96BE-F8D36B5F6E40}" type="sibTrans" cxnId="{B9FC327F-CBCB-4245-9573-33A8A6D24107}">
      <dgm:prSet/>
      <dgm:spPr/>
      <dgm:t>
        <a:bodyPr/>
        <a:lstStyle/>
        <a:p>
          <a:endParaRPr lang="en-US"/>
        </a:p>
      </dgm:t>
    </dgm:pt>
    <dgm:pt modelId="{F2998532-03D1-40EE-86B9-4C90C605A517}">
      <dgm:prSet/>
      <dgm:spPr/>
      <dgm:t>
        <a:bodyPr/>
        <a:lstStyle/>
        <a:p>
          <a:r>
            <a:rPr lang="en-IN"/>
            <a:t>Dropdown menus and color palettes for selecting customization options.</a:t>
          </a:r>
          <a:endParaRPr lang="en-US"/>
        </a:p>
      </dgm:t>
    </dgm:pt>
    <dgm:pt modelId="{E333EE63-1F9F-456D-9F70-65FA65185A22}" type="parTrans" cxnId="{9716F699-628A-4990-8DE3-FBFDDD44957D}">
      <dgm:prSet/>
      <dgm:spPr/>
      <dgm:t>
        <a:bodyPr/>
        <a:lstStyle/>
        <a:p>
          <a:endParaRPr lang="en-US"/>
        </a:p>
      </dgm:t>
    </dgm:pt>
    <dgm:pt modelId="{19CA401E-7991-463C-82DE-9ECB0D54C599}" type="sibTrans" cxnId="{9716F699-628A-4990-8DE3-FBFDDD44957D}">
      <dgm:prSet/>
      <dgm:spPr/>
      <dgm:t>
        <a:bodyPr/>
        <a:lstStyle/>
        <a:p>
          <a:endParaRPr lang="en-US"/>
        </a:p>
      </dgm:t>
    </dgm:pt>
    <dgm:pt modelId="{A07681BC-109E-4792-BA7B-1EC876A14A5B}">
      <dgm:prSet/>
      <dgm:spPr/>
      <dgm:t>
        <a:bodyPr/>
        <a:lstStyle/>
        <a:p>
          <a:r>
            <a:rPr lang="en-IN"/>
            <a:t>Text input fields for adding personalized messages or names on the sneakers.</a:t>
          </a:r>
          <a:endParaRPr lang="en-US"/>
        </a:p>
      </dgm:t>
    </dgm:pt>
    <dgm:pt modelId="{52B44CF0-EE3F-4995-A3F3-ABFBCC7B0331}" type="parTrans" cxnId="{E5A489D2-8089-4D45-BA10-21FEFD8B66B9}">
      <dgm:prSet/>
      <dgm:spPr/>
      <dgm:t>
        <a:bodyPr/>
        <a:lstStyle/>
        <a:p>
          <a:endParaRPr lang="en-US"/>
        </a:p>
      </dgm:t>
    </dgm:pt>
    <dgm:pt modelId="{39FD9208-1C66-4018-BF97-CBF6A710333E}" type="sibTrans" cxnId="{E5A489D2-8089-4D45-BA10-21FEFD8B66B9}">
      <dgm:prSet/>
      <dgm:spPr/>
      <dgm:t>
        <a:bodyPr/>
        <a:lstStyle/>
        <a:p>
          <a:endParaRPr lang="en-US"/>
        </a:p>
      </dgm:t>
    </dgm:pt>
    <dgm:pt modelId="{D75106D9-A308-46C8-821F-8C42E5500040}">
      <dgm:prSet/>
      <dgm:spPr/>
      <dgm:t>
        <a:bodyPr/>
        <a:lstStyle/>
        <a:p>
          <a:r>
            <a:rPr lang="en-IN" b="1"/>
            <a:t>Real-Time Price Calculation:</a:t>
          </a:r>
          <a:endParaRPr lang="en-US"/>
        </a:p>
      </dgm:t>
    </dgm:pt>
    <dgm:pt modelId="{CE3E9CDE-86A6-46FB-BCD1-022E8E68E258}" type="parTrans" cxnId="{84B1AC06-289E-4034-B931-45719F931711}">
      <dgm:prSet/>
      <dgm:spPr/>
      <dgm:t>
        <a:bodyPr/>
        <a:lstStyle/>
        <a:p>
          <a:endParaRPr lang="en-US"/>
        </a:p>
      </dgm:t>
    </dgm:pt>
    <dgm:pt modelId="{D5E211B8-7D4D-403A-BFAD-9F32A59D51D3}" type="sibTrans" cxnId="{84B1AC06-289E-4034-B931-45719F931711}">
      <dgm:prSet/>
      <dgm:spPr/>
      <dgm:t>
        <a:bodyPr/>
        <a:lstStyle/>
        <a:p>
          <a:endParaRPr lang="en-US"/>
        </a:p>
      </dgm:t>
    </dgm:pt>
    <dgm:pt modelId="{D8B299C7-1C0D-4D9C-805D-A3566178F6D3}">
      <dgm:prSet/>
      <dgm:spPr/>
      <dgm:t>
        <a:bodyPr/>
        <a:lstStyle/>
        <a:p>
          <a:r>
            <a:rPr lang="en-IN"/>
            <a:t>Dynamic price calculator that updates in real-time based on selected options.</a:t>
          </a:r>
          <a:endParaRPr lang="en-US"/>
        </a:p>
      </dgm:t>
    </dgm:pt>
    <dgm:pt modelId="{7D1C345F-D7E8-48DA-903C-E2F46E9CA51F}" type="parTrans" cxnId="{CE535FB8-4583-486D-AD48-F8CF64C52933}">
      <dgm:prSet/>
      <dgm:spPr/>
      <dgm:t>
        <a:bodyPr/>
        <a:lstStyle/>
        <a:p>
          <a:endParaRPr lang="en-US"/>
        </a:p>
      </dgm:t>
    </dgm:pt>
    <dgm:pt modelId="{0E6FF058-25E5-4908-90DD-92E4FF502834}" type="sibTrans" cxnId="{CE535FB8-4583-486D-AD48-F8CF64C52933}">
      <dgm:prSet/>
      <dgm:spPr/>
      <dgm:t>
        <a:bodyPr/>
        <a:lstStyle/>
        <a:p>
          <a:endParaRPr lang="en-US"/>
        </a:p>
      </dgm:t>
    </dgm:pt>
    <dgm:pt modelId="{513E0439-CE70-4B48-9A15-5449931765DF}">
      <dgm:prSet/>
      <dgm:spPr/>
      <dgm:t>
        <a:bodyPr/>
        <a:lstStyle/>
        <a:p>
          <a:r>
            <a:rPr lang="en-IN"/>
            <a:t>Breakdown of costs for materials, design complexity, and customization choices.</a:t>
          </a:r>
          <a:endParaRPr lang="en-US"/>
        </a:p>
      </dgm:t>
    </dgm:pt>
    <dgm:pt modelId="{311DB66F-0D09-4C7E-A658-8E51DE070CC3}" type="parTrans" cxnId="{5BF4B9D7-2FEA-4815-B515-516F4B14D38C}">
      <dgm:prSet/>
      <dgm:spPr/>
      <dgm:t>
        <a:bodyPr/>
        <a:lstStyle/>
        <a:p>
          <a:endParaRPr lang="en-US"/>
        </a:p>
      </dgm:t>
    </dgm:pt>
    <dgm:pt modelId="{40B1315F-3942-412F-8E3C-2084F76CFC0B}" type="sibTrans" cxnId="{5BF4B9D7-2FEA-4815-B515-516F4B14D38C}">
      <dgm:prSet/>
      <dgm:spPr/>
      <dgm:t>
        <a:bodyPr/>
        <a:lstStyle/>
        <a:p>
          <a:endParaRPr lang="en-US"/>
        </a:p>
      </dgm:t>
    </dgm:pt>
    <dgm:pt modelId="{9D62AB21-407F-4AD1-8A21-EF1B98D896AC}">
      <dgm:prSet/>
      <dgm:spPr/>
      <dgm:t>
        <a:bodyPr/>
        <a:lstStyle/>
        <a:p>
          <a:r>
            <a:rPr lang="en-IN" b="1"/>
            <a:t>Collaboration and Sharing:</a:t>
          </a:r>
          <a:endParaRPr lang="en-US"/>
        </a:p>
      </dgm:t>
    </dgm:pt>
    <dgm:pt modelId="{18D0B852-6709-4648-B404-AD770CA3919A}" type="parTrans" cxnId="{9B93E0DF-A046-40A7-AB8A-7957D1886237}">
      <dgm:prSet/>
      <dgm:spPr/>
      <dgm:t>
        <a:bodyPr/>
        <a:lstStyle/>
        <a:p>
          <a:endParaRPr lang="en-US"/>
        </a:p>
      </dgm:t>
    </dgm:pt>
    <dgm:pt modelId="{E34B1AEE-0381-4B63-9EDD-C44E90E623EA}" type="sibTrans" cxnId="{9B93E0DF-A046-40A7-AB8A-7957D1886237}">
      <dgm:prSet/>
      <dgm:spPr/>
      <dgm:t>
        <a:bodyPr/>
        <a:lstStyle/>
        <a:p>
          <a:endParaRPr lang="en-US"/>
        </a:p>
      </dgm:t>
    </dgm:pt>
    <dgm:pt modelId="{8C318035-7AFB-4AF2-926F-63239BDC7BB4}">
      <dgm:prSet/>
      <dgm:spPr/>
      <dgm:t>
        <a:bodyPr/>
        <a:lstStyle/>
        <a:p>
          <a:r>
            <a:rPr lang="en-IN"/>
            <a:t>Collaboration features allowing users to share their designs with friends and family for feedback.</a:t>
          </a:r>
          <a:endParaRPr lang="en-US"/>
        </a:p>
      </dgm:t>
    </dgm:pt>
    <dgm:pt modelId="{7AF2E72D-F1E0-4DAE-A3A8-6A65A090331B}" type="parTrans" cxnId="{41C2F821-3244-497E-8694-FEF05965422D}">
      <dgm:prSet/>
      <dgm:spPr/>
      <dgm:t>
        <a:bodyPr/>
        <a:lstStyle/>
        <a:p>
          <a:endParaRPr lang="en-US"/>
        </a:p>
      </dgm:t>
    </dgm:pt>
    <dgm:pt modelId="{41659A95-2F8B-479D-99C8-2F80D5F0CF5D}" type="sibTrans" cxnId="{41C2F821-3244-497E-8694-FEF05965422D}">
      <dgm:prSet/>
      <dgm:spPr/>
      <dgm:t>
        <a:bodyPr/>
        <a:lstStyle/>
        <a:p>
          <a:endParaRPr lang="en-US"/>
        </a:p>
      </dgm:t>
    </dgm:pt>
    <dgm:pt modelId="{241E7AD0-24D1-4F98-A963-1E80D98B09B4}">
      <dgm:prSet/>
      <dgm:spPr/>
      <dgm:t>
        <a:bodyPr/>
        <a:lstStyle/>
        <a:p>
          <a:r>
            <a:rPr lang="en-IN"/>
            <a:t>One-click sharing buttons for social media platforms.</a:t>
          </a:r>
          <a:endParaRPr lang="en-US"/>
        </a:p>
      </dgm:t>
    </dgm:pt>
    <dgm:pt modelId="{8110592F-D0DF-4DC0-8028-B83AC49998A6}" type="parTrans" cxnId="{2A6C8991-5B73-4694-BBFB-2B328921D04A}">
      <dgm:prSet/>
      <dgm:spPr/>
      <dgm:t>
        <a:bodyPr/>
        <a:lstStyle/>
        <a:p>
          <a:endParaRPr lang="en-US"/>
        </a:p>
      </dgm:t>
    </dgm:pt>
    <dgm:pt modelId="{87B54582-3925-4774-9563-6EE34189B301}" type="sibTrans" cxnId="{2A6C8991-5B73-4694-BBFB-2B328921D04A}">
      <dgm:prSet/>
      <dgm:spPr/>
      <dgm:t>
        <a:bodyPr/>
        <a:lstStyle/>
        <a:p>
          <a:endParaRPr lang="en-US"/>
        </a:p>
      </dgm:t>
    </dgm:pt>
    <dgm:pt modelId="{06548D6C-1AEF-47EA-A3BF-2B847F1810A9}">
      <dgm:prSet/>
      <dgm:spPr/>
      <dgm:t>
        <a:bodyPr/>
        <a:lstStyle/>
        <a:p>
          <a:r>
            <a:rPr lang="en-IN" b="1"/>
            <a:t>Order Tracking Dashboard:</a:t>
          </a:r>
          <a:endParaRPr lang="en-US"/>
        </a:p>
      </dgm:t>
    </dgm:pt>
    <dgm:pt modelId="{4FFEC374-D9A2-46D6-834C-491618B22882}" type="parTrans" cxnId="{DA61902C-1E8C-4A02-AFB1-87FD4DF0DF42}">
      <dgm:prSet/>
      <dgm:spPr/>
      <dgm:t>
        <a:bodyPr/>
        <a:lstStyle/>
        <a:p>
          <a:endParaRPr lang="en-US"/>
        </a:p>
      </dgm:t>
    </dgm:pt>
    <dgm:pt modelId="{89B825BA-DC99-4C9F-A236-72ED50CEFF5B}" type="sibTrans" cxnId="{DA61902C-1E8C-4A02-AFB1-87FD4DF0DF42}">
      <dgm:prSet/>
      <dgm:spPr/>
      <dgm:t>
        <a:bodyPr/>
        <a:lstStyle/>
        <a:p>
          <a:endParaRPr lang="en-US"/>
        </a:p>
      </dgm:t>
    </dgm:pt>
    <dgm:pt modelId="{0527ACFD-8A03-4B70-9E43-CF4FEF799BDE}">
      <dgm:prSet/>
      <dgm:spPr/>
      <dgm:t>
        <a:bodyPr/>
        <a:lstStyle/>
        <a:p>
          <a:r>
            <a:rPr lang="en-IN"/>
            <a:t>User account dashboard showing the status of ongoing orders and past purchases.</a:t>
          </a:r>
          <a:endParaRPr lang="en-US"/>
        </a:p>
      </dgm:t>
    </dgm:pt>
    <dgm:pt modelId="{11809894-4ABE-4910-A5E3-E0DD6DC63B81}" type="parTrans" cxnId="{CDC7DD25-54E6-4B4B-9FB1-4228A90FA478}">
      <dgm:prSet/>
      <dgm:spPr/>
      <dgm:t>
        <a:bodyPr/>
        <a:lstStyle/>
        <a:p>
          <a:endParaRPr lang="en-US"/>
        </a:p>
      </dgm:t>
    </dgm:pt>
    <dgm:pt modelId="{CE735141-94D0-44F0-9BE0-5FBAE2CE4C8F}" type="sibTrans" cxnId="{CDC7DD25-54E6-4B4B-9FB1-4228A90FA478}">
      <dgm:prSet/>
      <dgm:spPr/>
      <dgm:t>
        <a:bodyPr/>
        <a:lstStyle/>
        <a:p>
          <a:endParaRPr lang="en-US"/>
        </a:p>
      </dgm:t>
    </dgm:pt>
    <dgm:pt modelId="{2891274F-4759-4E5F-BCC9-EF8719EC298A}">
      <dgm:prSet/>
      <dgm:spPr/>
      <dgm:t>
        <a:bodyPr/>
        <a:lstStyle/>
        <a:p>
          <a:r>
            <a:rPr lang="en-IN"/>
            <a:t>Real-time updates on the manufacturing progress of custom sneakers.</a:t>
          </a:r>
          <a:endParaRPr lang="en-US"/>
        </a:p>
      </dgm:t>
    </dgm:pt>
    <dgm:pt modelId="{BF46568B-A18E-419E-BCEF-BD4FCE6F5E8D}" type="parTrans" cxnId="{636F8590-3C65-4D9E-BCF3-D2E5DA3E8548}">
      <dgm:prSet/>
      <dgm:spPr/>
      <dgm:t>
        <a:bodyPr/>
        <a:lstStyle/>
        <a:p>
          <a:endParaRPr lang="en-US"/>
        </a:p>
      </dgm:t>
    </dgm:pt>
    <dgm:pt modelId="{C1E5A108-BB4F-4250-86AB-05A8E3128B73}" type="sibTrans" cxnId="{636F8590-3C65-4D9E-BCF3-D2E5DA3E8548}">
      <dgm:prSet/>
      <dgm:spPr/>
      <dgm:t>
        <a:bodyPr/>
        <a:lstStyle/>
        <a:p>
          <a:endParaRPr lang="en-US"/>
        </a:p>
      </dgm:t>
    </dgm:pt>
    <dgm:pt modelId="{E0B2EF15-AA09-4007-A2D5-3ED03A73534B}">
      <dgm:prSet/>
      <dgm:spPr/>
      <dgm:t>
        <a:bodyPr/>
        <a:lstStyle/>
        <a:p>
          <a:r>
            <a:rPr lang="en-IN" b="1"/>
            <a:t>Help and Support Center:</a:t>
          </a:r>
          <a:endParaRPr lang="en-US"/>
        </a:p>
      </dgm:t>
    </dgm:pt>
    <dgm:pt modelId="{044D2B5B-7E74-403F-8EEA-0A8468B01C98}" type="parTrans" cxnId="{66558700-9F2E-4790-93FC-AF36128A4C06}">
      <dgm:prSet/>
      <dgm:spPr/>
      <dgm:t>
        <a:bodyPr/>
        <a:lstStyle/>
        <a:p>
          <a:endParaRPr lang="en-US"/>
        </a:p>
      </dgm:t>
    </dgm:pt>
    <dgm:pt modelId="{76488AF9-EE13-4257-9F34-9DB398C46714}" type="sibTrans" cxnId="{66558700-9F2E-4790-93FC-AF36128A4C06}">
      <dgm:prSet/>
      <dgm:spPr/>
      <dgm:t>
        <a:bodyPr/>
        <a:lstStyle/>
        <a:p>
          <a:endParaRPr lang="en-US"/>
        </a:p>
      </dgm:t>
    </dgm:pt>
    <dgm:pt modelId="{1BBA1146-D93C-43D7-906D-6FAF2B0AAF75}">
      <dgm:prSet/>
      <dgm:spPr/>
      <dgm:t>
        <a:bodyPr/>
        <a:lstStyle/>
        <a:p>
          <a:r>
            <a:rPr lang="en-IN"/>
            <a:t>Access to FAQs, video tutorials, and customer support chat for assistance.</a:t>
          </a:r>
          <a:endParaRPr lang="en-US"/>
        </a:p>
      </dgm:t>
    </dgm:pt>
    <dgm:pt modelId="{F5FB1113-928B-49F7-BDFC-CC579E65BA45}" type="parTrans" cxnId="{B38B3EBB-E18C-44F6-B94E-7EAB3C6D0680}">
      <dgm:prSet/>
      <dgm:spPr/>
      <dgm:t>
        <a:bodyPr/>
        <a:lstStyle/>
        <a:p>
          <a:endParaRPr lang="en-US"/>
        </a:p>
      </dgm:t>
    </dgm:pt>
    <dgm:pt modelId="{27886DF4-EAC3-4065-97F6-10868691E84F}" type="sibTrans" cxnId="{B38B3EBB-E18C-44F6-B94E-7EAB3C6D0680}">
      <dgm:prSet/>
      <dgm:spPr/>
      <dgm:t>
        <a:bodyPr/>
        <a:lstStyle/>
        <a:p>
          <a:endParaRPr lang="en-US"/>
        </a:p>
      </dgm:t>
    </dgm:pt>
    <dgm:pt modelId="{11441690-FEBD-4AC5-A93D-C3CC3DD8A6D4}">
      <dgm:prSet/>
      <dgm:spPr/>
      <dgm:t>
        <a:bodyPr/>
        <a:lstStyle/>
        <a:p>
          <a:r>
            <a:rPr lang="en-IN"/>
            <a:t>Clear contact information for reaching out to Nike's customer service.</a:t>
          </a:r>
          <a:endParaRPr lang="en-US"/>
        </a:p>
      </dgm:t>
    </dgm:pt>
    <dgm:pt modelId="{5407DD91-999C-4D77-9D80-6F4C06B8F4A1}" type="parTrans" cxnId="{8AE17DD1-B1A0-4C32-8F0C-72A7740276D0}">
      <dgm:prSet/>
      <dgm:spPr/>
      <dgm:t>
        <a:bodyPr/>
        <a:lstStyle/>
        <a:p>
          <a:endParaRPr lang="en-US"/>
        </a:p>
      </dgm:t>
    </dgm:pt>
    <dgm:pt modelId="{E735F1E8-8F81-4DFA-8515-D542C2D35AC0}" type="sibTrans" cxnId="{8AE17DD1-B1A0-4C32-8F0C-72A7740276D0}">
      <dgm:prSet/>
      <dgm:spPr/>
      <dgm:t>
        <a:bodyPr/>
        <a:lstStyle/>
        <a:p>
          <a:endParaRPr lang="en-US"/>
        </a:p>
      </dgm:t>
    </dgm:pt>
    <dgm:pt modelId="{A51282D7-8809-41C6-8B3A-2A1D01330F35}">
      <dgm:prSet/>
      <dgm:spPr/>
      <dgm:t>
        <a:bodyPr/>
        <a:lstStyle/>
        <a:p>
          <a:r>
            <a:rPr lang="en-IN" b="1"/>
            <a:t>Secure Checkout:</a:t>
          </a:r>
          <a:endParaRPr lang="en-US"/>
        </a:p>
      </dgm:t>
    </dgm:pt>
    <dgm:pt modelId="{5B4C420D-93CF-40D7-A3A8-473A7F75AFE7}" type="parTrans" cxnId="{C9D92029-3D9E-4450-ADFC-AD0F2330D533}">
      <dgm:prSet/>
      <dgm:spPr/>
      <dgm:t>
        <a:bodyPr/>
        <a:lstStyle/>
        <a:p>
          <a:endParaRPr lang="en-US"/>
        </a:p>
      </dgm:t>
    </dgm:pt>
    <dgm:pt modelId="{72497FEE-D4A0-487A-BFF7-6534D5B94834}" type="sibTrans" cxnId="{C9D92029-3D9E-4450-ADFC-AD0F2330D533}">
      <dgm:prSet/>
      <dgm:spPr/>
      <dgm:t>
        <a:bodyPr/>
        <a:lstStyle/>
        <a:p>
          <a:endParaRPr lang="en-US"/>
        </a:p>
      </dgm:t>
    </dgm:pt>
    <dgm:pt modelId="{CF5013FE-1A03-4E17-BED1-BD78C5439112}">
      <dgm:prSet/>
      <dgm:spPr/>
      <dgm:t>
        <a:bodyPr/>
        <a:lstStyle/>
        <a:p>
          <a:r>
            <a:rPr lang="en-IN"/>
            <a:t>Seamless and secure checkout process for finalizing orders.</a:t>
          </a:r>
          <a:endParaRPr lang="en-US"/>
        </a:p>
      </dgm:t>
    </dgm:pt>
    <dgm:pt modelId="{6A9F22AA-C5BC-40B4-9F5D-9221D1EDE5C9}" type="parTrans" cxnId="{5A3A1CC8-023E-4AB0-957D-71FE29C7FD6E}">
      <dgm:prSet/>
      <dgm:spPr/>
      <dgm:t>
        <a:bodyPr/>
        <a:lstStyle/>
        <a:p>
          <a:endParaRPr lang="en-US"/>
        </a:p>
      </dgm:t>
    </dgm:pt>
    <dgm:pt modelId="{7B0985B6-A32B-4641-BCAD-7443B63608C0}" type="sibTrans" cxnId="{5A3A1CC8-023E-4AB0-957D-71FE29C7FD6E}">
      <dgm:prSet/>
      <dgm:spPr/>
      <dgm:t>
        <a:bodyPr/>
        <a:lstStyle/>
        <a:p>
          <a:endParaRPr lang="en-US"/>
        </a:p>
      </dgm:t>
    </dgm:pt>
    <dgm:pt modelId="{7D92BD01-7257-4A98-9C84-C5F88E9458EF}">
      <dgm:prSet/>
      <dgm:spPr/>
      <dgm:t>
        <a:bodyPr/>
        <a:lstStyle/>
        <a:p>
          <a:r>
            <a:rPr lang="en-IN"/>
            <a:t>Multiple payment options and a summary of the design choices before purchase.</a:t>
          </a:r>
          <a:endParaRPr lang="en-US"/>
        </a:p>
      </dgm:t>
    </dgm:pt>
    <dgm:pt modelId="{A57510A0-CDFD-4FBC-9A67-04E874A34ABA}" type="parTrans" cxnId="{D38659AD-72C6-4BBF-A6B5-2AF678194C9C}">
      <dgm:prSet/>
      <dgm:spPr/>
      <dgm:t>
        <a:bodyPr/>
        <a:lstStyle/>
        <a:p>
          <a:endParaRPr lang="en-US"/>
        </a:p>
      </dgm:t>
    </dgm:pt>
    <dgm:pt modelId="{806B52C3-02D1-4F45-A7E5-274200263FC9}" type="sibTrans" cxnId="{D38659AD-72C6-4BBF-A6B5-2AF678194C9C}">
      <dgm:prSet/>
      <dgm:spPr/>
      <dgm:t>
        <a:bodyPr/>
        <a:lstStyle/>
        <a:p>
          <a:endParaRPr lang="en-US"/>
        </a:p>
      </dgm:t>
    </dgm:pt>
    <dgm:pt modelId="{3B516694-CEAD-4C64-B54C-BAF19CC87423}" type="pres">
      <dgm:prSet presAssocID="{7253F5E0-AAB1-41D3-96C0-62A69019C95A}" presName="diagram" presStyleCnt="0">
        <dgm:presLayoutVars>
          <dgm:dir/>
          <dgm:resizeHandles val="exact"/>
        </dgm:presLayoutVars>
      </dgm:prSet>
      <dgm:spPr/>
    </dgm:pt>
    <dgm:pt modelId="{22109A2D-0850-41B5-BB5C-189EBDCF062C}" type="pres">
      <dgm:prSet presAssocID="{AC3FB2C3-B7C9-4B9E-8014-3B2725B8CF06}" presName="node" presStyleLbl="node1" presStyleIdx="0" presStyleCnt="6">
        <dgm:presLayoutVars>
          <dgm:bulletEnabled val="1"/>
        </dgm:presLayoutVars>
      </dgm:prSet>
      <dgm:spPr/>
    </dgm:pt>
    <dgm:pt modelId="{D7574046-779E-47B1-9727-EB8D0F07E4DF}" type="pres">
      <dgm:prSet presAssocID="{642930E7-F185-4824-96BE-F8D36B5F6E40}" presName="sibTrans" presStyleCnt="0"/>
      <dgm:spPr/>
    </dgm:pt>
    <dgm:pt modelId="{12B3BCDE-D3B3-4624-8689-83808C85E29B}" type="pres">
      <dgm:prSet presAssocID="{D75106D9-A308-46C8-821F-8C42E5500040}" presName="node" presStyleLbl="node1" presStyleIdx="1" presStyleCnt="6">
        <dgm:presLayoutVars>
          <dgm:bulletEnabled val="1"/>
        </dgm:presLayoutVars>
      </dgm:prSet>
      <dgm:spPr/>
    </dgm:pt>
    <dgm:pt modelId="{547A90CC-AC69-4EBE-9D11-5529AF063F8C}" type="pres">
      <dgm:prSet presAssocID="{D5E211B8-7D4D-403A-BFAD-9F32A59D51D3}" presName="sibTrans" presStyleCnt="0"/>
      <dgm:spPr/>
    </dgm:pt>
    <dgm:pt modelId="{1F84FE7D-36DA-46D4-A075-43C0898B5D49}" type="pres">
      <dgm:prSet presAssocID="{9D62AB21-407F-4AD1-8A21-EF1B98D896AC}" presName="node" presStyleLbl="node1" presStyleIdx="2" presStyleCnt="6">
        <dgm:presLayoutVars>
          <dgm:bulletEnabled val="1"/>
        </dgm:presLayoutVars>
      </dgm:prSet>
      <dgm:spPr/>
    </dgm:pt>
    <dgm:pt modelId="{7385A7A6-1BB3-43A8-821C-7B42CFEB2BFA}" type="pres">
      <dgm:prSet presAssocID="{E34B1AEE-0381-4B63-9EDD-C44E90E623EA}" presName="sibTrans" presStyleCnt="0"/>
      <dgm:spPr/>
    </dgm:pt>
    <dgm:pt modelId="{14B48A0A-ACE2-4D95-9103-D4974DD510F3}" type="pres">
      <dgm:prSet presAssocID="{06548D6C-1AEF-47EA-A3BF-2B847F1810A9}" presName="node" presStyleLbl="node1" presStyleIdx="3" presStyleCnt="6">
        <dgm:presLayoutVars>
          <dgm:bulletEnabled val="1"/>
        </dgm:presLayoutVars>
      </dgm:prSet>
      <dgm:spPr/>
    </dgm:pt>
    <dgm:pt modelId="{06B5BFC1-CF0E-45B2-B6C2-18321EEA069D}" type="pres">
      <dgm:prSet presAssocID="{89B825BA-DC99-4C9F-A236-72ED50CEFF5B}" presName="sibTrans" presStyleCnt="0"/>
      <dgm:spPr/>
    </dgm:pt>
    <dgm:pt modelId="{299158A9-8C90-42C9-AFEE-2EEDBC6562AD}" type="pres">
      <dgm:prSet presAssocID="{E0B2EF15-AA09-4007-A2D5-3ED03A73534B}" presName="node" presStyleLbl="node1" presStyleIdx="4" presStyleCnt="6">
        <dgm:presLayoutVars>
          <dgm:bulletEnabled val="1"/>
        </dgm:presLayoutVars>
      </dgm:prSet>
      <dgm:spPr/>
    </dgm:pt>
    <dgm:pt modelId="{23BB716B-CC98-4BD4-BE6B-5903615831FE}" type="pres">
      <dgm:prSet presAssocID="{76488AF9-EE13-4257-9F34-9DB398C46714}" presName="sibTrans" presStyleCnt="0"/>
      <dgm:spPr/>
    </dgm:pt>
    <dgm:pt modelId="{DA3EA9B8-7A93-4DFB-864D-A490537BCDC0}" type="pres">
      <dgm:prSet presAssocID="{A51282D7-8809-41C6-8B3A-2A1D01330F35}" presName="node" presStyleLbl="node1" presStyleIdx="5" presStyleCnt="6">
        <dgm:presLayoutVars>
          <dgm:bulletEnabled val="1"/>
        </dgm:presLayoutVars>
      </dgm:prSet>
      <dgm:spPr/>
    </dgm:pt>
  </dgm:ptLst>
  <dgm:cxnLst>
    <dgm:cxn modelId="{66558700-9F2E-4790-93FC-AF36128A4C06}" srcId="{7253F5E0-AAB1-41D3-96C0-62A69019C95A}" destId="{E0B2EF15-AA09-4007-A2D5-3ED03A73534B}" srcOrd="4" destOrd="0" parTransId="{044D2B5B-7E74-403F-8EEA-0A8468B01C98}" sibTransId="{76488AF9-EE13-4257-9F34-9DB398C46714}"/>
    <dgm:cxn modelId="{0F08D402-A2F0-46FC-BF40-A02847CBFE41}" type="presOf" srcId="{F2998532-03D1-40EE-86B9-4C90C605A517}" destId="{22109A2D-0850-41B5-BB5C-189EBDCF062C}" srcOrd="0" destOrd="1" presId="urn:microsoft.com/office/officeart/2005/8/layout/default"/>
    <dgm:cxn modelId="{53804D05-EBBB-4713-8B8C-41B303473D1B}" type="presOf" srcId="{D75106D9-A308-46C8-821F-8C42E5500040}" destId="{12B3BCDE-D3B3-4624-8689-83808C85E29B}" srcOrd="0" destOrd="0" presId="urn:microsoft.com/office/officeart/2005/8/layout/default"/>
    <dgm:cxn modelId="{84B1AC06-289E-4034-B931-45719F931711}" srcId="{7253F5E0-AAB1-41D3-96C0-62A69019C95A}" destId="{D75106D9-A308-46C8-821F-8C42E5500040}" srcOrd="1" destOrd="0" parTransId="{CE3E9CDE-86A6-46FB-BCD1-022E8E68E258}" sibTransId="{D5E211B8-7D4D-403A-BFAD-9F32A59D51D3}"/>
    <dgm:cxn modelId="{392CE511-C1CC-4021-8F76-86286F326958}" type="presOf" srcId="{2891274F-4759-4E5F-BCC9-EF8719EC298A}" destId="{14B48A0A-ACE2-4D95-9103-D4974DD510F3}" srcOrd="0" destOrd="2" presId="urn:microsoft.com/office/officeart/2005/8/layout/default"/>
    <dgm:cxn modelId="{5537361A-AE40-403B-AC3B-202A4AC68C1D}" type="presOf" srcId="{7D92BD01-7257-4A98-9C84-C5F88E9458EF}" destId="{DA3EA9B8-7A93-4DFB-864D-A490537BCDC0}" srcOrd="0" destOrd="2" presId="urn:microsoft.com/office/officeart/2005/8/layout/default"/>
    <dgm:cxn modelId="{41C2F821-3244-497E-8694-FEF05965422D}" srcId="{9D62AB21-407F-4AD1-8A21-EF1B98D896AC}" destId="{8C318035-7AFB-4AF2-926F-63239BDC7BB4}" srcOrd="0" destOrd="0" parTransId="{7AF2E72D-F1E0-4DAE-A3A8-6A65A090331B}" sibTransId="{41659A95-2F8B-479D-99C8-2F80D5F0CF5D}"/>
    <dgm:cxn modelId="{CDC7DD25-54E6-4B4B-9FB1-4228A90FA478}" srcId="{06548D6C-1AEF-47EA-A3BF-2B847F1810A9}" destId="{0527ACFD-8A03-4B70-9E43-CF4FEF799BDE}" srcOrd="0" destOrd="0" parTransId="{11809894-4ABE-4910-A5E3-E0DD6DC63B81}" sibTransId="{CE735141-94D0-44F0-9BE0-5FBAE2CE4C8F}"/>
    <dgm:cxn modelId="{C9D92029-3D9E-4450-ADFC-AD0F2330D533}" srcId="{7253F5E0-AAB1-41D3-96C0-62A69019C95A}" destId="{A51282D7-8809-41C6-8B3A-2A1D01330F35}" srcOrd="5" destOrd="0" parTransId="{5B4C420D-93CF-40D7-A3A8-473A7F75AFE7}" sibTransId="{72497FEE-D4A0-487A-BFF7-6534D5B94834}"/>
    <dgm:cxn modelId="{DA61902C-1E8C-4A02-AFB1-87FD4DF0DF42}" srcId="{7253F5E0-AAB1-41D3-96C0-62A69019C95A}" destId="{06548D6C-1AEF-47EA-A3BF-2B847F1810A9}" srcOrd="3" destOrd="0" parTransId="{4FFEC374-D9A2-46D6-834C-491618B22882}" sibTransId="{89B825BA-DC99-4C9F-A236-72ED50CEFF5B}"/>
    <dgm:cxn modelId="{B183D031-BF6B-4524-86B1-3E0506623ED1}" type="presOf" srcId="{CF5013FE-1A03-4E17-BED1-BD78C5439112}" destId="{DA3EA9B8-7A93-4DFB-864D-A490537BCDC0}" srcOrd="0" destOrd="1" presId="urn:microsoft.com/office/officeart/2005/8/layout/default"/>
    <dgm:cxn modelId="{655BA636-4A13-45BB-B0BB-D246961BB83D}" type="presOf" srcId="{513E0439-CE70-4B48-9A15-5449931765DF}" destId="{12B3BCDE-D3B3-4624-8689-83808C85E29B}" srcOrd="0" destOrd="2" presId="urn:microsoft.com/office/officeart/2005/8/layout/default"/>
    <dgm:cxn modelId="{18536B5B-86FC-4EEC-8F56-42B4DCE43134}" type="presOf" srcId="{241E7AD0-24D1-4F98-A963-1E80D98B09B4}" destId="{1F84FE7D-36DA-46D4-A075-43C0898B5D49}" srcOrd="0" destOrd="2" presId="urn:microsoft.com/office/officeart/2005/8/layout/default"/>
    <dgm:cxn modelId="{E6B8D860-618D-4210-923C-F7A29DD45F32}" type="presOf" srcId="{A51282D7-8809-41C6-8B3A-2A1D01330F35}" destId="{DA3EA9B8-7A93-4DFB-864D-A490537BCDC0}" srcOrd="0" destOrd="0" presId="urn:microsoft.com/office/officeart/2005/8/layout/default"/>
    <dgm:cxn modelId="{C0919061-7D32-443A-8DCE-5E8885F9C855}" type="presOf" srcId="{E0B2EF15-AA09-4007-A2D5-3ED03A73534B}" destId="{299158A9-8C90-42C9-AFEE-2EEDBC6562AD}" srcOrd="0" destOrd="0" presId="urn:microsoft.com/office/officeart/2005/8/layout/default"/>
    <dgm:cxn modelId="{9A996E45-C96E-4E12-A735-CF4032AF6A14}" type="presOf" srcId="{8C318035-7AFB-4AF2-926F-63239BDC7BB4}" destId="{1F84FE7D-36DA-46D4-A075-43C0898B5D49}" srcOrd="0" destOrd="1" presId="urn:microsoft.com/office/officeart/2005/8/layout/default"/>
    <dgm:cxn modelId="{B62D0C48-FCCA-4F3B-99E7-EECB27541FC2}" type="presOf" srcId="{9D62AB21-407F-4AD1-8A21-EF1B98D896AC}" destId="{1F84FE7D-36DA-46D4-A075-43C0898B5D49}" srcOrd="0" destOrd="0" presId="urn:microsoft.com/office/officeart/2005/8/layout/default"/>
    <dgm:cxn modelId="{9670DA55-DF04-4F6F-BEE0-5E1F2A0E56BF}" type="presOf" srcId="{AC3FB2C3-B7C9-4B9E-8014-3B2725B8CF06}" destId="{22109A2D-0850-41B5-BB5C-189EBDCF062C}" srcOrd="0" destOrd="0" presId="urn:microsoft.com/office/officeart/2005/8/layout/default"/>
    <dgm:cxn modelId="{B9FC327F-CBCB-4245-9573-33A8A6D24107}" srcId="{7253F5E0-AAB1-41D3-96C0-62A69019C95A}" destId="{AC3FB2C3-B7C9-4B9E-8014-3B2725B8CF06}" srcOrd="0" destOrd="0" parTransId="{260B9D5A-46AD-4490-9D9E-0FF9174E9073}" sibTransId="{642930E7-F185-4824-96BE-F8D36B5F6E40}"/>
    <dgm:cxn modelId="{F840B581-FBAC-4D08-B9CF-FAADDA8A6211}" type="presOf" srcId="{A07681BC-109E-4792-BA7B-1EC876A14A5B}" destId="{22109A2D-0850-41B5-BB5C-189EBDCF062C}" srcOrd="0" destOrd="2" presId="urn:microsoft.com/office/officeart/2005/8/layout/default"/>
    <dgm:cxn modelId="{636F8590-3C65-4D9E-BCF3-D2E5DA3E8548}" srcId="{06548D6C-1AEF-47EA-A3BF-2B847F1810A9}" destId="{2891274F-4759-4E5F-BCC9-EF8719EC298A}" srcOrd="1" destOrd="0" parTransId="{BF46568B-A18E-419E-BCEF-BD4FCE6F5E8D}" sibTransId="{C1E5A108-BB4F-4250-86AB-05A8E3128B73}"/>
    <dgm:cxn modelId="{2A6C8991-5B73-4694-BBFB-2B328921D04A}" srcId="{9D62AB21-407F-4AD1-8A21-EF1B98D896AC}" destId="{241E7AD0-24D1-4F98-A963-1E80D98B09B4}" srcOrd="1" destOrd="0" parTransId="{8110592F-D0DF-4DC0-8028-B83AC49998A6}" sibTransId="{87B54582-3925-4774-9563-6EE34189B301}"/>
    <dgm:cxn modelId="{7029A098-6CAF-46FC-B795-8ACBD97B5790}" type="presOf" srcId="{0527ACFD-8A03-4B70-9E43-CF4FEF799BDE}" destId="{14B48A0A-ACE2-4D95-9103-D4974DD510F3}" srcOrd="0" destOrd="1" presId="urn:microsoft.com/office/officeart/2005/8/layout/default"/>
    <dgm:cxn modelId="{9716F699-628A-4990-8DE3-FBFDDD44957D}" srcId="{AC3FB2C3-B7C9-4B9E-8014-3B2725B8CF06}" destId="{F2998532-03D1-40EE-86B9-4C90C605A517}" srcOrd="0" destOrd="0" parTransId="{E333EE63-1F9F-456D-9F70-65FA65185A22}" sibTransId="{19CA401E-7991-463C-82DE-9ECB0D54C599}"/>
    <dgm:cxn modelId="{7EBCCEA6-7007-4743-8153-F1E433C33C6E}" type="presOf" srcId="{1BBA1146-D93C-43D7-906D-6FAF2B0AAF75}" destId="{299158A9-8C90-42C9-AFEE-2EEDBC6562AD}" srcOrd="0" destOrd="1" presId="urn:microsoft.com/office/officeart/2005/8/layout/default"/>
    <dgm:cxn modelId="{7DED23AA-0E11-4010-AF1F-FF9912BBBE4E}" type="presOf" srcId="{06548D6C-1AEF-47EA-A3BF-2B847F1810A9}" destId="{14B48A0A-ACE2-4D95-9103-D4974DD510F3}" srcOrd="0" destOrd="0" presId="urn:microsoft.com/office/officeart/2005/8/layout/default"/>
    <dgm:cxn modelId="{D38659AD-72C6-4BBF-A6B5-2AF678194C9C}" srcId="{A51282D7-8809-41C6-8B3A-2A1D01330F35}" destId="{7D92BD01-7257-4A98-9C84-C5F88E9458EF}" srcOrd="1" destOrd="0" parTransId="{A57510A0-CDFD-4FBC-9A67-04E874A34ABA}" sibTransId="{806B52C3-02D1-4F45-A7E5-274200263FC9}"/>
    <dgm:cxn modelId="{CE535FB8-4583-486D-AD48-F8CF64C52933}" srcId="{D75106D9-A308-46C8-821F-8C42E5500040}" destId="{D8B299C7-1C0D-4D9C-805D-A3566178F6D3}" srcOrd="0" destOrd="0" parTransId="{7D1C345F-D7E8-48DA-903C-E2F46E9CA51F}" sibTransId="{0E6FF058-25E5-4908-90DD-92E4FF502834}"/>
    <dgm:cxn modelId="{B38B3EBB-E18C-44F6-B94E-7EAB3C6D0680}" srcId="{E0B2EF15-AA09-4007-A2D5-3ED03A73534B}" destId="{1BBA1146-D93C-43D7-906D-6FAF2B0AAF75}" srcOrd="0" destOrd="0" parTransId="{F5FB1113-928B-49F7-BDFC-CC579E65BA45}" sibTransId="{27886DF4-EAC3-4065-97F6-10868691E84F}"/>
    <dgm:cxn modelId="{69E05BC7-2778-4CFF-AF30-E8A012B2C9C9}" type="presOf" srcId="{11441690-FEBD-4AC5-A93D-C3CC3DD8A6D4}" destId="{299158A9-8C90-42C9-AFEE-2EEDBC6562AD}" srcOrd="0" destOrd="2" presId="urn:microsoft.com/office/officeart/2005/8/layout/default"/>
    <dgm:cxn modelId="{5A3A1CC8-023E-4AB0-957D-71FE29C7FD6E}" srcId="{A51282D7-8809-41C6-8B3A-2A1D01330F35}" destId="{CF5013FE-1A03-4E17-BED1-BD78C5439112}" srcOrd="0" destOrd="0" parTransId="{6A9F22AA-C5BC-40B4-9F5D-9221D1EDE5C9}" sibTransId="{7B0985B6-A32B-4641-BCAD-7443B63608C0}"/>
    <dgm:cxn modelId="{0C72CFCB-6E89-463E-9F7C-5743D5673F77}" type="presOf" srcId="{D8B299C7-1C0D-4D9C-805D-A3566178F6D3}" destId="{12B3BCDE-D3B3-4624-8689-83808C85E29B}" srcOrd="0" destOrd="1" presId="urn:microsoft.com/office/officeart/2005/8/layout/default"/>
    <dgm:cxn modelId="{8AE17DD1-B1A0-4C32-8F0C-72A7740276D0}" srcId="{E0B2EF15-AA09-4007-A2D5-3ED03A73534B}" destId="{11441690-FEBD-4AC5-A93D-C3CC3DD8A6D4}" srcOrd="1" destOrd="0" parTransId="{5407DD91-999C-4D77-9D80-6F4C06B8F4A1}" sibTransId="{E735F1E8-8F81-4DFA-8515-D542C2D35AC0}"/>
    <dgm:cxn modelId="{E5A489D2-8089-4D45-BA10-21FEFD8B66B9}" srcId="{AC3FB2C3-B7C9-4B9E-8014-3B2725B8CF06}" destId="{A07681BC-109E-4792-BA7B-1EC876A14A5B}" srcOrd="1" destOrd="0" parTransId="{52B44CF0-EE3F-4995-A3F3-ABFBCC7B0331}" sibTransId="{39FD9208-1C66-4018-BF97-CBF6A710333E}"/>
    <dgm:cxn modelId="{5BF4B9D7-2FEA-4815-B515-516F4B14D38C}" srcId="{D75106D9-A308-46C8-821F-8C42E5500040}" destId="{513E0439-CE70-4B48-9A15-5449931765DF}" srcOrd="1" destOrd="0" parTransId="{311DB66F-0D09-4C7E-A658-8E51DE070CC3}" sibTransId="{40B1315F-3942-412F-8E3C-2084F76CFC0B}"/>
    <dgm:cxn modelId="{58B3E6D7-17EB-43C9-9AA5-5F06716C857E}" type="presOf" srcId="{7253F5E0-AAB1-41D3-96C0-62A69019C95A}" destId="{3B516694-CEAD-4C64-B54C-BAF19CC87423}" srcOrd="0" destOrd="0" presId="urn:microsoft.com/office/officeart/2005/8/layout/default"/>
    <dgm:cxn modelId="{9B93E0DF-A046-40A7-AB8A-7957D1886237}" srcId="{7253F5E0-AAB1-41D3-96C0-62A69019C95A}" destId="{9D62AB21-407F-4AD1-8A21-EF1B98D896AC}" srcOrd="2" destOrd="0" parTransId="{18D0B852-6709-4648-B404-AD770CA3919A}" sibTransId="{E34B1AEE-0381-4B63-9EDD-C44E90E623EA}"/>
    <dgm:cxn modelId="{3D97A420-1DFD-4689-AA57-FDC80BCAC7EF}" type="presParOf" srcId="{3B516694-CEAD-4C64-B54C-BAF19CC87423}" destId="{22109A2D-0850-41B5-BB5C-189EBDCF062C}" srcOrd="0" destOrd="0" presId="urn:microsoft.com/office/officeart/2005/8/layout/default"/>
    <dgm:cxn modelId="{DF58DB40-5B30-42D2-B285-2E4D03E6C5F3}" type="presParOf" srcId="{3B516694-CEAD-4C64-B54C-BAF19CC87423}" destId="{D7574046-779E-47B1-9727-EB8D0F07E4DF}" srcOrd="1" destOrd="0" presId="urn:microsoft.com/office/officeart/2005/8/layout/default"/>
    <dgm:cxn modelId="{9388699B-BD88-4468-974D-867A880116B0}" type="presParOf" srcId="{3B516694-CEAD-4C64-B54C-BAF19CC87423}" destId="{12B3BCDE-D3B3-4624-8689-83808C85E29B}" srcOrd="2" destOrd="0" presId="urn:microsoft.com/office/officeart/2005/8/layout/default"/>
    <dgm:cxn modelId="{8C00B0C7-2AB9-4027-A013-05B73DC02D5B}" type="presParOf" srcId="{3B516694-CEAD-4C64-B54C-BAF19CC87423}" destId="{547A90CC-AC69-4EBE-9D11-5529AF063F8C}" srcOrd="3" destOrd="0" presId="urn:microsoft.com/office/officeart/2005/8/layout/default"/>
    <dgm:cxn modelId="{F2DF0579-CE8B-4751-8C84-7FC288CA920B}" type="presParOf" srcId="{3B516694-CEAD-4C64-B54C-BAF19CC87423}" destId="{1F84FE7D-36DA-46D4-A075-43C0898B5D49}" srcOrd="4" destOrd="0" presId="urn:microsoft.com/office/officeart/2005/8/layout/default"/>
    <dgm:cxn modelId="{313B4521-8C03-4AF4-93C3-48504511E652}" type="presParOf" srcId="{3B516694-CEAD-4C64-B54C-BAF19CC87423}" destId="{7385A7A6-1BB3-43A8-821C-7B42CFEB2BFA}" srcOrd="5" destOrd="0" presId="urn:microsoft.com/office/officeart/2005/8/layout/default"/>
    <dgm:cxn modelId="{7F757DD7-7B81-40FF-9372-58E4998BFF46}" type="presParOf" srcId="{3B516694-CEAD-4C64-B54C-BAF19CC87423}" destId="{14B48A0A-ACE2-4D95-9103-D4974DD510F3}" srcOrd="6" destOrd="0" presId="urn:microsoft.com/office/officeart/2005/8/layout/default"/>
    <dgm:cxn modelId="{D9C53ACE-F270-462E-84F1-28B4D497E65A}" type="presParOf" srcId="{3B516694-CEAD-4C64-B54C-BAF19CC87423}" destId="{06B5BFC1-CF0E-45B2-B6C2-18321EEA069D}" srcOrd="7" destOrd="0" presId="urn:microsoft.com/office/officeart/2005/8/layout/default"/>
    <dgm:cxn modelId="{8AB9594B-2E2C-49EE-959F-8FB47A5CF045}" type="presParOf" srcId="{3B516694-CEAD-4C64-B54C-BAF19CC87423}" destId="{299158A9-8C90-42C9-AFEE-2EEDBC6562AD}" srcOrd="8" destOrd="0" presId="urn:microsoft.com/office/officeart/2005/8/layout/default"/>
    <dgm:cxn modelId="{E240DB8D-AF7B-46C2-B935-12A25CCDF47B}" type="presParOf" srcId="{3B516694-CEAD-4C64-B54C-BAF19CC87423}" destId="{23BB716B-CC98-4BD4-BE6B-5903615831FE}" srcOrd="9" destOrd="0" presId="urn:microsoft.com/office/officeart/2005/8/layout/default"/>
    <dgm:cxn modelId="{56BA3463-3DA5-4018-BC70-8825C4F269D6}" type="presParOf" srcId="{3B516694-CEAD-4C64-B54C-BAF19CC87423}" destId="{DA3EA9B8-7A93-4DFB-864D-A490537BCDC0}"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F12F2C1-3B74-4CD0-B390-902A2355D32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94DABE0-AF3F-450F-AE50-AE0E2FCDACA7}">
      <dgm:prSet/>
      <dgm:spPr/>
      <dgm:t>
        <a:bodyPr/>
        <a:lstStyle/>
        <a:p>
          <a:pPr>
            <a:lnSpc>
              <a:spcPct val="100000"/>
            </a:lnSpc>
          </a:pPr>
          <a:r>
            <a:rPr lang="en-IN" b="1"/>
            <a:t>Visual Design Guidelines:</a:t>
          </a:r>
          <a:r>
            <a:rPr lang="en-IN"/>
            <a:t> </a:t>
          </a:r>
          <a:endParaRPr lang="en-US"/>
        </a:p>
      </dgm:t>
    </dgm:pt>
    <dgm:pt modelId="{B9F8AE73-55F5-40C5-B7ED-FD71D0E7E63B}" type="parTrans" cxnId="{45FD31E3-BA78-4F36-BD8A-4DCB3F1D820D}">
      <dgm:prSet/>
      <dgm:spPr/>
      <dgm:t>
        <a:bodyPr/>
        <a:lstStyle/>
        <a:p>
          <a:endParaRPr lang="en-US"/>
        </a:p>
      </dgm:t>
    </dgm:pt>
    <dgm:pt modelId="{5C0DD065-61A2-4200-9BF4-C2C1724C6F1B}" type="sibTrans" cxnId="{45FD31E3-BA78-4F36-BD8A-4DCB3F1D820D}">
      <dgm:prSet/>
      <dgm:spPr/>
      <dgm:t>
        <a:bodyPr/>
        <a:lstStyle/>
        <a:p>
          <a:endParaRPr lang="en-US"/>
        </a:p>
      </dgm:t>
    </dgm:pt>
    <dgm:pt modelId="{3C6D4E4C-3CF0-45C3-9D1B-6D1CAFCAEDE7}">
      <dgm:prSet/>
      <dgm:spPr/>
      <dgm:t>
        <a:bodyPr/>
        <a:lstStyle/>
        <a:p>
          <a:pPr>
            <a:lnSpc>
              <a:spcPct val="100000"/>
            </a:lnSpc>
          </a:pPr>
          <a:r>
            <a:rPr lang="en-IN"/>
            <a:t>Consistent use of Nike's brand colors, typography, and visual elements.</a:t>
          </a:r>
          <a:endParaRPr lang="en-US"/>
        </a:p>
      </dgm:t>
    </dgm:pt>
    <dgm:pt modelId="{94D947F3-F30E-473E-B4E7-55E3C6929E80}" type="parTrans" cxnId="{23B34F94-F677-4E8C-ACF7-45D95696C374}">
      <dgm:prSet/>
      <dgm:spPr/>
      <dgm:t>
        <a:bodyPr/>
        <a:lstStyle/>
        <a:p>
          <a:endParaRPr lang="en-US"/>
        </a:p>
      </dgm:t>
    </dgm:pt>
    <dgm:pt modelId="{05C378A1-095C-4B04-A949-9F3A1803D814}" type="sibTrans" cxnId="{23B34F94-F677-4E8C-ACF7-45D95696C374}">
      <dgm:prSet/>
      <dgm:spPr/>
      <dgm:t>
        <a:bodyPr/>
        <a:lstStyle/>
        <a:p>
          <a:endParaRPr lang="en-US"/>
        </a:p>
      </dgm:t>
    </dgm:pt>
    <dgm:pt modelId="{AE8BA8F5-F948-4274-818F-8D582EF309F6}">
      <dgm:prSet/>
      <dgm:spPr/>
      <dgm:t>
        <a:bodyPr/>
        <a:lstStyle/>
        <a:p>
          <a:pPr>
            <a:lnSpc>
              <a:spcPct val="100000"/>
            </a:lnSpc>
          </a:pPr>
          <a:r>
            <a:rPr lang="en-IN" dirty="0"/>
            <a:t>Minimalist design that emphasizes the sneaker visuals and customization options.</a:t>
          </a:r>
          <a:endParaRPr lang="en-US" dirty="0"/>
        </a:p>
      </dgm:t>
    </dgm:pt>
    <dgm:pt modelId="{6ABF35DB-401B-4DF9-8662-622EC6C37E55}" type="parTrans" cxnId="{F7DCA37E-1703-46EE-913E-86FD4EEBF2DB}">
      <dgm:prSet/>
      <dgm:spPr/>
      <dgm:t>
        <a:bodyPr/>
        <a:lstStyle/>
        <a:p>
          <a:endParaRPr lang="en-US"/>
        </a:p>
      </dgm:t>
    </dgm:pt>
    <dgm:pt modelId="{4A4508FB-8819-4305-B4A6-707892AEDFE3}" type="sibTrans" cxnId="{F7DCA37E-1703-46EE-913E-86FD4EEBF2DB}">
      <dgm:prSet/>
      <dgm:spPr/>
      <dgm:t>
        <a:bodyPr/>
        <a:lstStyle/>
        <a:p>
          <a:endParaRPr lang="en-US"/>
        </a:p>
      </dgm:t>
    </dgm:pt>
    <dgm:pt modelId="{33B74918-72D3-4C42-90C2-FE1081143D10}">
      <dgm:prSet/>
      <dgm:spPr/>
      <dgm:t>
        <a:bodyPr/>
        <a:lstStyle/>
        <a:p>
          <a:pPr>
            <a:lnSpc>
              <a:spcPct val="100000"/>
            </a:lnSpc>
          </a:pPr>
          <a:r>
            <a:rPr lang="en-IN" b="1"/>
            <a:t>Responsive Design:</a:t>
          </a:r>
          <a:endParaRPr lang="en-US"/>
        </a:p>
      </dgm:t>
    </dgm:pt>
    <dgm:pt modelId="{4345D39D-D2C0-4D91-AD4A-027E73A4B2CE}" type="parTrans" cxnId="{4CDF3862-5E21-4721-B311-96B1D494FD3A}">
      <dgm:prSet/>
      <dgm:spPr/>
      <dgm:t>
        <a:bodyPr/>
        <a:lstStyle/>
        <a:p>
          <a:endParaRPr lang="en-US"/>
        </a:p>
      </dgm:t>
    </dgm:pt>
    <dgm:pt modelId="{4A7F3525-8DA3-4417-AE40-8A96BE593258}" type="sibTrans" cxnId="{4CDF3862-5E21-4721-B311-96B1D494FD3A}">
      <dgm:prSet/>
      <dgm:spPr/>
      <dgm:t>
        <a:bodyPr/>
        <a:lstStyle/>
        <a:p>
          <a:endParaRPr lang="en-US"/>
        </a:p>
      </dgm:t>
    </dgm:pt>
    <dgm:pt modelId="{81FBCA96-9488-4328-8FFE-37C95DF27CE5}">
      <dgm:prSet/>
      <dgm:spPr/>
      <dgm:t>
        <a:bodyPr/>
        <a:lstStyle/>
        <a:p>
          <a:pPr>
            <a:lnSpc>
              <a:spcPct val="100000"/>
            </a:lnSpc>
          </a:pPr>
          <a:r>
            <a:rPr lang="en-IN"/>
            <a:t>Ensuring the platform is accessible and user-friendly across various devices, including desktops, tablets, and smartphones.</a:t>
          </a:r>
          <a:endParaRPr lang="en-US"/>
        </a:p>
      </dgm:t>
    </dgm:pt>
    <dgm:pt modelId="{ECF59BA8-1852-48D7-A1B2-D91533F66029}" type="parTrans" cxnId="{CAA5BA47-A430-4997-8322-B9F6EEA48628}">
      <dgm:prSet/>
      <dgm:spPr/>
      <dgm:t>
        <a:bodyPr/>
        <a:lstStyle/>
        <a:p>
          <a:endParaRPr lang="en-US"/>
        </a:p>
      </dgm:t>
    </dgm:pt>
    <dgm:pt modelId="{C6CF1723-1B9E-43C2-A50E-8E72897B6A79}" type="sibTrans" cxnId="{CAA5BA47-A430-4997-8322-B9F6EEA48628}">
      <dgm:prSet/>
      <dgm:spPr/>
      <dgm:t>
        <a:bodyPr/>
        <a:lstStyle/>
        <a:p>
          <a:endParaRPr lang="en-US"/>
        </a:p>
      </dgm:t>
    </dgm:pt>
    <dgm:pt modelId="{A9A0C68E-7F9F-468E-A420-64BA71C6AD11}">
      <dgm:prSet/>
      <dgm:spPr/>
      <dgm:t>
        <a:bodyPr/>
        <a:lstStyle/>
        <a:p>
          <a:pPr>
            <a:lnSpc>
              <a:spcPct val="100000"/>
            </a:lnSpc>
          </a:pPr>
          <a:r>
            <a:rPr lang="en-IN" dirty="0"/>
            <a:t>By incorporating these UI elements, Nike can provide an immersive and enjoyable custom sneaker design experience for its    customers, fostering engagement, satisfaction, and a stronger   connection to the brand.</a:t>
          </a:r>
          <a:endParaRPr lang="en-US" dirty="0"/>
        </a:p>
      </dgm:t>
    </dgm:pt>
    <dgm:pt modelId="{6F1D77D7-6049-4524-A828-CB2CF32D5B19}" type="parTrans" cxnId="{6C4B7EE8-72B9-4CC8-A154-89ED46953092}">
      <dgm:prSet/>
      <dgm:spPr/>
      <dgm:t>
        <a:bodyPr/>
        <a:lstStyle/>
        <a:p>
          <a:endParaRPr lang="en-US"/>
        </a:p>
      </dgm:t>
    </dgm:pt>
    <dgm:pt modelId="{8C94344D-CA8C-4DE8-9BC9-55BB3D899844}" type="sibTrans" cxnId="{6C4B7EE8-72B9-4CC8-A154-89ED46953092}">
      <dgm:prSet/>
      <dgm:spPr/>
      <dgm:t>
        <a:bodyPr/>
        <a:lstStyle/>
        <a:p>
          <a:endParaRPr lang="en-US"/>
        </a:p>
      </dgm:t>
    </dgm:pt>
    <dgm:pt modelId="{B59D8ADB-556D-4C45-9518-125328786126}" type="pres">
      <dgm:prSet presAssocID="{DF12F2C1-3B74-4CD0-B390-902A2355D32B}" presName="root" presStyleCnt="0">
        <dgm:presLayoutVars>
          <dgm:dir/>
          <dgm:resizeHandles val="exact"/>
        </dgm:presLayoutVars>
      </dgm:prSet>
      <dgm:spPr/>
    </dgm:pt>
    <dgm:pt modelId="{F41044C2-2B0E-4562-A14D-FE080F55F626}" type="pres">
      <dgm:prSet presAssocID="{694DABE0-AF3F-450F-AE50-AE0E2FCDACA7}" presName="compNode" presStyleCnt="0"/>
      <dgm:spPr/>
    </dgm:pt>
    <dgm:pt modelId="{942C1611-07AF-4ABC-9281-1A77BC1F42BF}" type="pres">
      <dgm:prSet presAssocID="{694DABE0-AF3F-450F-AE50-AE0E2FCDACA7}" presName="bgRect" presStyleLbl="bgShp" presStyleIdx="0" presStyleCnt="3"/>
      <dgm:spPr/>
    </dgm:pt>
    <dgm:pt modelId="{AC06631F-D3AD-46C5-BF6F-460F8F2EA809}" type="pres">
      <dgm:prSet presAssocID="{694DABE0-AF3F-450F-AE50-AE0E2FCDACA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ye"/>
        </a:ext>
      </dgm:extLst>
    </dgm:pt>
    <dgm:pt modelId="{2F0638D3-2BD4-47B1-8AD2-D78A289B0F3D}" type="pres">
      <dgm:prSet presAssocID="{694DABE0-AF3F-450F-AE50-AE0E2FCDACA7}" presName="spaceRect" presStyleCnt="0"/>
      <dgm:spPr/>
    </dgm:pt>
    <dgm:pt modelId="{1C635DC6-6375-43D9-B443-CB29799CA9ED}" type="pres">
      <dgm:prSet presAssocID="{694DABE0-AF3F-450F-AE50-AE0E2FCDACA7}" presName="parTx" presStyleLbl="revTx" presStyleIdx="0" presStyleCnt="5">
        <dgm:presLayoutVars>
          <dgm:chMax val="0"/>
          <dgm:chPref val="0"/>
        </dgm:presLayoutVars>
      </dgm:prSet>
      <dgm:spPr/>
    </dgm:pt>
    <dgm:pt modelId="{5267DEDF-232F-4203-8FF4-D6BBEECB5E3C}" type="pres">
      <dgm:prSet presAssocID="{694DABE0-AF3F-450F-AE50-AE0E2FCDACA7}" presName="desTx" presStyleLbl="revTx" presStyleIdx="1" presStyleCnt="5">
        <dgm:presLayoutVars/>
      </dgm:prSet>
      <dgm:spPr/>
    </dgm:pt>
    <dgm:pt modelId="{4FC4DE0F-1CD4-4C6B-B6B8-16EDEA57B881}" type="pres">
      <dgm:prSet presAssocID="{5C0DD065-61A2-4200-9BF4-C2C1724C6F1B}" presName="sibTrans" presStyleCnt="0"/>
      <dgm:spPr/>
    </dgm:pt>
    <dgm:pt modelId="{616C68B4-0BAF-47E8-812A-6FA078071150}" type="pres">
      <dgm:prSet presAssocID="{33B74918-72D3-4C42-90C2-FE1081143D10}" presName="compNode" presStyleCnt="0"/>
      <dgm:spPr/>
    </dgm:pt>
    <dgm:pt modelId="{772D4FDA-E65E-43B9-BA85-CE296EA9861C}" type="pres">
      <dgm:prSet presAssocID="{33B74918-72D3-4C42-90C2-FE1081143D10}" presName="bgRect" presStyleLbl="bgShp" presStyleIdx="1" presStyleCnt="3"/>
      <dgm:spPr/>
    </dgm:pt>
    <dgm:pt modelId="{E1D5D852-53B9-4ECB-8201-F44F493FDCC9}" type="pres">
      <dgm:prSet presAssocID="{33B74918-72D3-4C42-90C2-FE1081143D1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blet"/>
        </a:ext>
      </dgm:extLst>
    </dgm:pt>
    <dgm:pt modelId="{0C255B1C-33FA-450F-8929-2A95EB77DB3D}" type="pres">
      <dgm:prSet presAssocID="{33B74918-72D3-4C42-90C2-FE1081143D10}" presName="spaceRect" presStyleCnt="0"/>
      <dgm:spPr/>
    </dgm:pt>
    <dgm:pt modelId="{3F41A47F-B1E6-4834-9B43-62B6A1236F5E}" type="pres">
      <dgm:prSet presAssocID="{33B74918-72D3-4C42-90C2-FE1081143D10}" presName="parTx" presStyleLbl="revTx" presStyleIdx="2" presStyleCnt="5">
        <dgm:presLayoutVars>
          <dgm:chMax val="0"/>
          <dgm:chPref val="0"/>
        </dgm:presLayoutVars>
      </dgm:prSet>
      <dgm:spPr/>
    </dgm:pt>
    <dgm:pt modelId="{95BE4841-35AC-4F49-84C0-E742CC0056D3}" type="pres">
      <dgm:prSet presAssocID="{33B74918-72D3-4C42-90C2-FE1081143D10}" presName="desTx" presStyleLbl="revTx" presStyleIdx="3" presStyleCnt="5">
        <dgm:presLayoutVars/>
      </dgm:prSet>
      <dgm:spPr/>
    </dgm:pt>
    <dgm:pt modelId="{ACFA8050-6E58-47BB-8637-A93B9098264C}" type="pres">
      <dgm:prSet presAssocID="{4A7F3525-8DA3-4417-AE40-8A96BE593258}" presName="sibTrans" presStyleCnt="0"/>
      <dgm:spPr/>
    </dgm:pt>
    <dgm:pt modelId="{D0279886-A3D8-4572-AECC-24330922E61F}" type="pres">
      <dgm:prSet presAssocID="{A9A0C68E-7F9F-468E-A420-64BA71C6AD11}" presName="compNode" presStyleCnt="0"/>
      <dgm:spPr/>
    </dgm:pt>
    <dgm:pt modelId="{B3684042-2BFF-4BC9-8059-11F9F3778271}" type="pres">
      <dgm:prSet presAssocID="{A9A0C68E-7F9F-468E-A420-64BA71C6AD11}" presName="bgRect" presStyleLbl="bgShp" presStyleIdx="2" presStyleCnt="3"/>
      <dgm:spPr/>
    </dgm:pt>
    <dgm:pt modelId="{EA9D0E28-8ABB-4075-B3FB-BBE89C59483C}" type="pres">
      <dgm:prSet presAssocID="{A9A0C68E-7F9F-468E-A420-64BA71C6AD1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Advertising"/>
        </a:ext>
      </dgm:extLst>
    </dgm:pt>
    <dgm:pt modelId="{56CAEB70-867B-4737-8F41-19ED62C3D889}" type="pres">
      <dgm:prSet presAssocID="{A9A0C68E-7F9F-468E-A420-64BA71C6AD11}" presName="spaceRect" presStyleCnt="0"/>
      <dgm:spPr/>
    </dgm:pt>
    <dgm:pt modelId="{FAE5BD4A-620E-42E2-A349-1C45484A37B2}" type="pres">
      <dgm:prSet presAssocID="{A9A0C68E-7F9F-468E-A420-64BA71C6AD11}" presName="parTx" presStyleLbl="revTx" presStyleIdx="4" presStyleCnt="5">
        <dgm:presLayoutVars>
          <dgm:chMax val="0"/>
          <dgm:chPref val="0"/>
        </dgm:presLayoutVars>
      </dgm:prSet>
      <dgm:spPr/>
    </dgm:pt>
  </dgm:ptLst>
  <dgm:cxnLst>
    <dgm:cxn modelId="{4663AC26-F83B-42B6-BE99-E9C3939D7019}" type="presOf" srcId="{81FBCA96-9488-4328-8FFE-37C95DF27CE5}" destId="{95BE4841-35AC-4F49-84C0-E742CC0056D3}" srcOrd="0" destOrd="0" presId="urn:microsoft.com/office/officeart/2018/2/layout/IconVerticalSolidList"/>
    <dgm:cxn modelId="{797D0037-195E-4CDB-A1E9-AFB30E16532C}" type="presOf" srcId="{DF12F2C1-3B74-4CD0-B390-902A2355D32B}" destId="{B59D8ADB-556D-4C45-9518-125328786126}" srcOrd="0" destOrd="0" presId="urn:microsoft.com/office/officeart/2018/2/layout/IconVerticalSolidList"/>
    <dgm:cxn modelId="{4CDF3862-5E21-4721-B311-96B1D494FD3A}" srcId="{DF12F2C1-3B74-4CD0-B390-902A2355D32B}" destId="{33B74918-72D3-4C42-90C2-FE1081143D10}" srcOrd="1" destOrd="0" parTransId="{4345D39D-D2C0-4D91-AD4A-027E73A4B2CE}" sibTransId="{4A7F3525-8DA3-4417-AE40-8A96BE593258}"/>
    <dgm:cxn modelId="{CAA5BA47-A430-4997-8322-B9F6EEA48628}" srcId="{33B74918-72D3-4C42-90C2-FE1081143D10}" destId="{81FBCA96-9488-4328-8FFE-37C95DF27CE5}" srcOrd="0" destOrd="0" parTransId="{ECF59BA8-1852-48D7-A1B2-D91533F66029}" sibTransId="{C6CF1723-1B9E-43C2-A50E-8E72897B6A79}"/>
    <dgm:cxn modelId="{8362BF56-C327-4F59-B7E4-CED01B0165C0}" type="presOf" srcId="{33B74918-72D3-4C42-90C2-FE1081143D10}" destId="{3F41A47F-B1E6-4834-9B43-62B6A1236F5E}" srcOrd="0" destOrd="0" presId="urn:microsoft.com/office/officeart/2018/2/layout/IconVerticalSolidList"/>
    <dgm:cxn modelId="{F7DCA37E-1703-46EE-913E-86FD4EEBF2DB}" srcId="{694DABE0-AF3F-450F-AE50-AE0E2FCDACA7}" destId="{AE8BA8F5-F948-4274-818F-8D582EF309F6}" srcOrd="1" destOrd="0" parTransId="{6ABF35DB-401B-4DF9-8662-622EC6C37E55}" sibTransId="{4A4508FB-8819-4305-B4A6-707892AEDFE3}"/>
    <dgm:cxn modelId="{23B34F94-F677-4E8C-ACF7-45D95696C374}" srcId="{694DABE0-AF3F-450F-AE50-AE0E2FCDACA7}" destId="{3C6D4E4C-3CF0-45C3-9D1B-6D1CAFCAEDE7}" srcOrd="0" destOrd="0" parTransId="{94D947F3-F30E-473E-B4E7-55E3C6929E80}" sibTransId="{05C378A1-095C-4B04-A949-9F3A1803D814}"/>
    <dgm:cxn modelId="{3063439B-F05E-4062-90B0-966C67023FD6}" type="presOf" srcId="{3C6D4E4C-3CF0-45C3-9D1B-6D1CAFCAEDE7}" destId="{5267DEDF-232F-4203-8FF4-D6BBEECB5E3C}" srcOrd="0" destOrd="0" presId="urn:microsoft.com/office/officeart/2018/2/layout/IconVerticalSolidList"/>
    <dgm:cxn modelId="{606BACBB-1EB8-4B0C-8525-553E1F2CABD0}" type="presOf" srcId="{AE8BA8F5-F948-4274-818F-8D582EF309F6}" destId="{5267DEDF-232F-4203-8FF4-D6BBEECB5E3C}" srcOrd="0" destOrd="1" presId="urn:microsoft.com/office/officeart/2018/2/layout/IconVerticalSolidList"/>
    <dgm:cxn modelId="{716839DB-B216-4197-A4E9-3B0F46DC459D}" type="presOf" srcId="{A9A0C68E-7F9F-468E-A420-64BA71C6AD11}" destId="{FAE5BD4A-620E-42E2-A349-1C45484A37B2}" srcOrd="0" destOrd="0" presId="urn:microsoft.com/office/officeart/2018/2/layout/IconVerticalSolidList"/>
    <dgm:cxn modelId="{71C134E2-4ADF-4E65-9525-6B2279AF8776}" type="presOf" srcId="{694DABE0-AF3F-450F-AE50-AE0E2FCDACA7}" destId="{1C635DC6-6375-43D9-B443-CB29799CA9ED}" srcOrd="0" destOrd="0" presId="urn:microsoft.com/office/officeart/2018/2/layout/IconVerticalSolidList"/>
    <dgm:cxn modelId="{45FD31E3-BA78-4F36-BD8A-4DCB3F1D820D}" srcId="{DF12F2C1-3B74-4CD0-B390-902A2355D32B}" destId="{694DABE0-AF3F-450F-AE50-AE0E2FCDACA7}" srcOrd="0" destOrd="0" parTransId="{B9F8AE73-55F5-40C5-B7ED-FD71D0E7E63B}" sibTransId="{5C0DD065-61A2-4200-9BF4-C2C1724C6F1B}"/>
    <dgm:cxn modelId="{6C4B7EE8-72B9-4CC8-A154-89ED46953092}" srcId="{DF12F2C1-3B74-4CD0-B390-902A2355D32B}" destId="{A9A0C68E-7F9F-468E-A420-64BA71C6AD11}" srcOrd="2" destOrd="0" parTransId="{6F1D77D7-6049-4524-A828-CB2CF32D5B19}" sibTransId="{8C94344D-CA8C-4DE8-9BC9-55BB3D899844}"/>
    <dgm:cxn modelId="{4351491E-6ADB-45DF-8063-90BCAC03CACD}" type="presParOf" srcId="{B59D8ADB-556D-4C45-9518-125328786126}" destId="{F41044C2-2B0E-4562-A14D-FE080F55F626}" srcOrd="0" destOrd="0" presId="urn:microsoft.com/office/officeart/2018/2/layout/IconVerticalSolidList"/>
    <dgm:cxn modelId="{15647CB4-5310-4901-96A7-0002EFFD77DE}" type="presParOf" srcId="{F41044C2-2B0E-4562-A14D-FE080F55F626}" destId="{942C1611-07AF-4ABC-9281-1A77BC1F42BF}" srcOrd="0" destOrd="0" presId="urn:microsoft.com/office/officeart/2018/2/layout/IconVerticalSolidList"/>
    <dgm:cxn modelId="{B03177C0-86EB-4768-A62E-74B7288880D1}" type="presParOf" srcId="{F41044C2-2B0E-4562-A14D-FE080F55F626}" destId="{AC06631F-D3AD-46C5-BF6F-460F8F2EA809}" srcOrd="1" destOrd="0" presId="urn:microsoft.com/office/officeart/2018/2/layout/IconVerticalSolidList"/>
    <dgm:cxn modelId="{8E4D64D2-D0AB-4AD4-8C3B-C370C6266AA3}" type="presParOf" srcId="{F41044C2-2B0E-4562-A14D-FE080F55F626}" destId="{2F0638D3-2BD4-47B1-8AD2-D78A289B0F3D}" srcOrd="2" destOrd="0" presId="urn:microsoft.com/office/officeart/2018/2/layout/IconVerticalSolidList"/>
    <dgm:cxn modelId="{CD28AE7D-311C-44F0-9B47-9EE2EBD08979}" type="presParOf" srcId="{F41044C2-2B0E-4562-A14D-FE080F55F626}" destId="{1C635DC6-6375-43D9-B443-CB29799CA9ED}" srcOrd="3" destOrd="0" presId="urn:microsoft.com/office/officeart/2018/2/layout/IconVerticalSolidList"/>
    <dgm:cxn modelId="{3008B852-33BD-4BA8-BB59-4E56941B3973}" type="presParOf" srcId="{F41044C2-2B0E-4562-A14D-FE080F55F626}" destId="{5267DEDF-232F-4203-8FF4-D6BBEECB5E3C}" srcOrd="4" destOrd="0" presId="urn:microsoft.com/office/officeart/2018/2/layout/IconVerticalSolidList"/>
    <dgm:cxn modelId="{C02C719B-2A48-4E69-A5FB-825EB016B005}" type="presParOf" srcId="{B59D8ADB-556D-4C45-9518-125328786126}" destId="{4FC4DE0F-1CD4-4C6B-B6B8-16EDEA57B881}" srcOrd="1" destOrd="0" presId="urn:microsoft.com/office/officeart/2018/2/layout/IconVerticalSolidList"/>
    <dgm:cxn modelId="{C71A46CC-5556-41FB-8C77-9F9EF96F8DF4}" type="presParOf" srcId="{B59D8ADB-556D-4C45-9518-125328786126}" destId="{616C68B4-0BAF-47E8-812A-6FA078071150}" srcOrd="2" destOrd="0" presId="urn:microsoft.com/office/officeart/2018/2/layout/IconVerticalSolidList"/>
    <dgm:cxn modelId="{D7512D1E-9951-4607-96DE-F76A7644E5CC}" type="presParOf" srcId="{616C68B4-0BAF-47E8-812A-6FA078071150}" destId="{772D4FDA-E65E-43B9-BA85-CE296EA9861C}" srcOrd="0" destOrd="0" presId="urn:microsoft.com/office/officeart/2018/2/layout/IconVerticalSolidList"/>
    <dgm:cxn modelId="{AE51585F-875D-4D4E-A8F6-6197C5C95D7C}" type="presParOf" srcId="{616C68B4-0BAF-47E8-812A-6FA078071150}" destId="{E1D5D852-53B9-4ECB-8201-F44F493FDCC9}" srcOrd="1" destOrd="0" presId="urn:microsoft.com/office/officeart/2018/2/layout/IconVerticalSolidList"/>
    <dgm:cxn modelId="{3533EC6B-690D-4D94-98A9-AB2EF8AA8C26}" type="presParOf" srcId="{616C68B4-0BAF-47E8-812A-6FA078071150}" destId="{0C255B1C-33FA-450F-8929-2A95EB77DB3D}" srcOrd="2" destOrd="0" presId="urn:microsoft.com/office/officeart/2018/2/layout/IconVerticalSolidList"/>
    <dgm:cxn modelId="{3DB376E2-41FA-46AA-AEA5-CCC90388D894}" type="presParOf" srcId="{616C68B4-0BAF-47E8-812A-6FA078071150}" destId="{3F41A47F-B1E6-4834-9B43-62B6A1236F5E}" srcOrd="3" destOrd="0" presId="urn:microsoft.com/office/officeart/2018/2/layout/IconVerticalSolidList"/>
    <dgm:cxn modelId="{43D7FAF3-8EC0-4E43-A264-DDD7855905A6}" type="presParOf" srcId="{616C68B4-0BAF-47E8-812A-6FA078071150}" destId="{95BE4841-35AC-4F49-84C0-E742CC0056D3}" srcOrd="4" destOrd="0" presId="urn:microsoft.com/office/officeart/2018/2/layout/IconVerticalSolidList"/>
    <dgm:cxn modelId="{899BEC95-36C5-41F5-A1EA-78666DE31FF5}" type="presParOf" srcId="{B59D8ADB-556D-4C45-9518-125328786126}" destId="{ACFA8050-6E58-47BB-8637-A93B9098264C}" srcOrd="3" destOrd="0" presId="urn:microsoft.com/office/officeart/2018/2/layout/IconVerticalSolidList"/>
    <dgm:cxn modelId="{037FAB50-3428-4A56-B389-62C8C1791AA3}" type="presParOf" srcId="{B59D8ADB-556D-4C45-9518-125328786126}" destId="{D0279886-A3D8-4572-AECC-24330922E61F}" srcOrd="4" destOrd="0" presId="urn:microsoft.com/office/officeart/2018/2/layout/IconVerticalSolidList"/>
    <dgm:cxn modelId="{F606FD65-2893-4E41-8885-DE70148B700B}" type="presParOf" srcId="{D0279886-A3D8-4572-AECC-24330922E61F}" destId="{B3684042-2BFF-4BC9-8059-11F9F3778271}" srcOrd="0" destOrd="0" presId="urn:microsoft.com/office/officeart/2018/2/layout/IconVerticalSolidList"/>
    <dgm:cxn modelId="{CD21F7C4-0A92-40B3-ADB4-F4EDA5A38381}" type="presParOf" srcId="{D0279886-A3D8-4572-AECC-24330922E61F}" destId="{EA9D0E28-8ABB-4075-B3FB-BBE89C59483C}" srcOrd="1" destOrd="0" presId="urn:microsoft.com/office/officeart/2018/2/layout/IconVerticalSolidList"/>
    <dgm:cxn modelId="{A23316F5-3DF2-412C-9427-C098ADB3B454}" type="presParOf" srcId="{D0279886-A3D8-4572-AECC-24330922E61F}" destId="{56CAEB70-867B-4737-8F41-19ED62C3D889}" srcOrd="2" destOrd="0" presId="urn:microsoft.com/office/officeart/2018/2/layout/IconVerticalSolidList"/>
    <dgm:cxn modelId="{72EBFCE6-C2A5-4BAA-B957-74E8120C21C2}" type="presParOf" srcId="{D0279886-A3D8-4572-AECC-24330922E61F}" destId="{FAE5BD4A-620E-42E2-A349-1C45484A37B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228D1D3-C833-45BA-9BC4-3109297A0C4E}"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334AF85A-9986-42D5-9C6E-B03033BC8D00}">
      <dgm:prSet/>
      <dgm:spPr/>
      <dgm:t>
        <a:bodyPr/>
        <a:lstStyle/>
        <a:p>
          <a:r>
            <a:rPr lang="en-IN"/>
            <a:t>Implementing the proposed IT solution for enhancing Nike's custom sneaker design process requires careful planning, collaboration, and execution. Here's a step-by-step approach to proceed with the project:</a:t>
          </a:r>
          <a:endParaRPr lang="en-US"/>
        </a:p>
      </dgm:t>
    </dgm:pt>
    <dgm:pt modelId="{D7D9F828-63F6-4A08-BC5F-CFC2AD4E2C85}" type="parTrans" cxnId="{ED628482-475C-4301-9D44-1824DFF1B3BA}">
      <dgm:prSet/>
      <dgm:spPr/>
      <dgm:t>
        <a:bodyPr/>
        <a:lstStyle/>
        <a:p>
          <a:endParaRPr lang="en-US"/>
        </a:p>
      </dgm:t>
    </dgm:pt>
    <dgm:pt modelId="{B3EE286D-A717-4D0E-ACFF-FD12AF76A4D2}" type="sibTrans" cxnId="{ED628482-475C-4301-9D44-1824DFF1B3BA}">
      <dgm:prSet/>
      <dgm:spPr/>
      <dgm:t>
        <a:bodyPr/>
        <a:lstStyle/>
        <a:p>
          <a:endParaRPr lang="en-US"/>
        </a:p>
      </dgm:t>
    </dgm:pt>
    <dgm:pt modelId="{7C4A538C-4989-4109-89BD-1EEE5713B861}">
      <dgm:prSet/>
      <dgm:spPr/>
      <dgm:t>
        <a:bodyPr/>
        <a:lstStyle/>
        <a:p>
          <a:r>
            <a:rPr lang="en-IN" b="1"/>
            <a:t>1. Project Kick-off and Stakeholder Alignment:</a:t>
          </a:r>
          <a:endParaRPr lang="en-US"/>
        </a:p>
      </dgm:t>
    </dgm:pt>
    <dgm:pt modelId="{7C057F70-0E4A-46E2-A67B-CCE4CC9E3BB1}" type="parTrans" cxnId="{269183A3-E519-4CA7-9D86-76A9FD6CD879}">
      <dgm:prSet/>
      <dgm:spPr/>
      <dgm:t>
        <a:bodyPr/>
        <a:lstStyle/>
        <a:p>
          <a:endParaRPr lang="en-US"/>
        </a:p>
      </dgm:t>
    </dgm:pt>
    <dgm:pt modelId="{F7577AD2-4042-4F4D-8AD4-1BCADB61359D}" type="sibTrans" cxnId="{269183A3-E519-4CA7-9D86-76A9FD6CD879}">
      <dgm:prSet/>
      <dgm:spPr/>
      <dgm:t>
        <a:bodyPr/>
        <a:lstStyle/>
        <a:p>
          <a:endParaRPr lang="en-US"/>
        </a:p>
      </dgm:t>
    </dgm:pt>
    <dgm:pt modelId="{A2CAB672-1F70-4B06-B392-B07A2B3B3CAC}">
      <dgm:prSet/>
      <dgm:spPr/>
      <dgm:t>
        <a:bodyPr/>
        <a:lstStyle/>
        <a:p>
          <a:r>
            <a:rPr lang="en-IN"/>
            <a:t>Gather key stakeholders, including design teams, IT experts, manufacturing personnel, and customer support representatives.</a:t>
          </a:r>
          <a:endParaRPr lang="en-US"/>
        </a:p>
      </dgm:t>
    </dgm:pt>
    <dgm:pt modelId="{E6CF6B4C-B86B-4BC3-9AD5-478D8FA929CD}" type="parTrans" cxnId="{35ED1A18-8EC2-4D2F-9C13-4EF280EB2DA5}">
      <dgm:prSet/>
      <dgm:spPr/>
      <dgm:t>
        <a:bodyPr/>
        <a:lstStyle/>
        <a:p>
          <a:endParaRPr lang="en-US"/>
        </a:p>
      </dgm:t>
    </dgm:pt>
    <dgm:pt modelId="{EA2475FE-0E45-4911-8568-6D7B171C27F4}" type="sibTrans" cxnId="{35ED1A18-8EC2-4D2F-9C13-4EF280EB2DA5}">
      <dgm:prSet/>
      <dgm:spPr/>
      <dgm:t>
        <a:bodyPr/>
        <a:lstStyle/>
        <a:p>
          <a:endParaRPr lang="en-US"/>
        </a:p>
      </dgm:t>
    </dgm:pt>
    <dgm:pt modelId="{0E034A0D-403C-4531-A02F-B9F4E155C8EA}">
      <dgm:prSet/>
      <dgm:spPr/>
      <dgm:t>
        <a:bodyPr/>
        <a:lstStyle/>
        <a:p>
          <a:r>
            <a:rPr lang="en-IN"/>
            <a:t>Present the project proposal, emphasizing the benefits of the IT solution in improving customer experience and operational efficiency.</a:t>
          </a:r>
          <a:endParaRPr lang="en-US"/>
        </a:p>
      </dgm:t>
    </dgm:pt>
    <dgm:pt modelId="{1889749D-8A33-4F79-8676-4975CAC0213B}" type="parTrans" cxnId="{8F5BDAC2-DBE3-4DF7-9C19-D878268B556B}">
      <dgm:prSet/>
      <dgm:spPr/>
      <dgm:t>
        <a:bodyPr/>
        <a:lstStyle/>
        <a:p>
          <a:endParaRPr lang="en-US"/>
        </a:p>
      </dgm:t>
    </dgm:pt>
    <dgm:pt modelId="{00D09A53-7998-4028-82FB-C38E05B3352E}" type="sibTrans" cxnId="{8F5BDAC2-DBE3-4DF7-9C19-D878268B556B}">
      <dgm:prSet/>
      <dgm:spPr/>
      <dgm:t>
        <a:bodyPr/>
        <a:lstStyle/>
        <a:p>
          <a:endParaRPr lang="en-US"/>
        </a:p>
      </dgm:t>
    </dgm:pt>
    <dgm:pt modelId="{24607CB9-7B01-463B-B115-17F80EECD0A4}">
      <dgm:prSet/>
      <dgm:spPr/>
      <dgm:t>
        <a:bodyPr/>
        <a:lstStyle/>
        <a:p>
          <a:r>
            <a:rPr lang="en-IN" b="1"/>
            <a:t>2. Requirements Gathering and Analysis:</a:t>
          </a:r>
          <a:endParaRPr lang="en-US"/>
        </a:p>
      </dgm:t>
    </dgm:pt>
    <dgm:pt modelId="{EE6F321F-C9B1-4EF3-9B72-5679C6AAAC20}" type="parTrans" cxnId="{2FE71FEF-9D33-4E45-A46E-C3531A24AE7B}">
      <dgm:prSet/>
      <dgm:spPr/>
      <dgm:t>
        <a:bodyPr/>
        <a:lstStyle/>
        <a:p>
          <a:endParaRPr lang="en-US"/>
        </a:p>
      </dgm:t>
    </dgm:pt>
    <dgm:pt modelId="{394BB712-4B34-4872-AC3B-4017A6873D69}" type="sibTrans" cxnId="{2FE71FEF-9D33-4E45-A46E-C3531A24AE7B}">
      <dgm:prSet/>
      <dgm:spPr/>
      <dgm:t>
        <a:bodyPr/>
        <a:lstStyle/>
        <a:p>
          <a:endParaRPr lang="en-US"/>
        </a:p>
      </dgm:t>
    </dgm:pt>
    <dgm:pt modelId="{87EDB5C5-3A1A-4344-A954-E91BDCCB429F}">
      <dgm:prSet/>
      <dgm:spPr/>
      <dgm:t>
        <a:bodyPr/>
        <a:lstStyle/>
        <a:p>
          <a:r>
            <a:rPr lang="en-IN"/>
            <a:t>Collaborate with design teams to define detailed requirements for the custom sneaker design platform, AI algorithms, AR features, and other components of the solution.</a:t>
          </a:r>
          <a:endParaRPr lang="en-US"/>
        </a:p>
      </dgm:t>
    </dgm:pt>
    <dgm:pt modelId="{38CAA903-759A-40BC-A2D0-95EEFBDBC72A}" type="parTrans" cxnId="{676702B8-8EF7-42EE-808D-CF80E4FA0183}">
      <dgm:prSet/>
      <dgm:spPr/>
      <dgm:t>
        <a:bodyPr/>
        <a:lstStyle/>
        <a:p>
          <a:endParaRPr lang="en-US"/>
        </a:p>
      </dgm:t>
    </dgm:pt>
    <dgm:pt modelId="{5BD51A3E-6B60-47C3-81AF-D2185A2F4C45}" type="sibTrans" cxnId="{676702B8-8EF7-42EE-808D-CF80E4FA0183}">
      <dgm:prSet/>
      <dgm:spPr/>
      <dgm:t>
        <a:bodyPr/>
        <a:lstStyle/>
        <a:p>
          <a:endParaRPr lang="en-US"/>
        </a:p>
      </dgm:t>
    </dgm:pt>
    <dgm:pt modelId="{1A5E681E-C501-4130-890C-6873942E27DC}">
      <dgm:prSet/>
      <dgm:spPr/>
      <dgm:t>
        <a:bodyPr/>
        <a:lstStyle/>
        <a:p>
          <a:r>
            <a:rPr lang="en-IN"/>
            <a:t>Conduct a comprehensive analysis of existing processes to identify pain points and opportunities for improvement.</a:t>
          </a:r>
          <a:endParaRPr lang="en-US"/>
        </a:p>
      </dgm:t>
    </dgm:pt>
    <dgm:pt modelId="{56E9F428-FFC8-46C2-AE92-E16C4559DEDC}" type="parTrans" cxnId="{DB366865-8FAB-4ECD-9E62-586D56F1C6E8}">
      <dgm:prSet/>
      <dgm:spPr/>
      <dgm:t>
        <a:bodyPr/>
        <a:lstStyle/>
        <a:p>
          <a:endParaRPr lang="en-US"/>
        </a:p>
      </dgm:t>
    </dgm:pt>
    <dgm:pt modelId="{B7D9FA40-59D8-47EA-A450-91BCD9B30924}" type="sibTrans" cxnId="{DB366865-8FAB-4ECD-9E62-586D56F1C6E8}">
      <dgm:prSet/>
      <dgm:spPr/>
      <dgm:t>
        <a:bodyPr/>
        <a:lstStyle/>
        <a:p>
          <a:endParaRPr lang="en-US"/>
        </a:p>
      </dgm:t>
    </dgm:pt>
    <dgm:pt modelId="{35ECD417-A8AD-4B07-B6C7-6D5B10E39DAA}">
      <dgm:prSet/>
      <dgm:spPr/>
      <dgm:t>
        <a:bodyPr/>
        <a:lstStyle/>
        <a:p>
          <a:r>
            <a:rPr lang="en-IN" b="1"/>
            <a:t>3. Solution Design and Architecture:</a:t>
          </a:r>
          <a:endParaRPr lang="en-US"/>
        </a:p>
      </dgm:t>
    </dgm:pt>
    <dgm:pt modelId="{89DA4817-A870-405D-9A44-13C81C3BE5F5}" type="parTrans" cxnId="{94826655-A65E-4F07-A156-D050A2D8F3FB}">
      <dgm:prSet/>
      <dgm:spPr/>
      <dgm:t>
        <a:bodyPr/>
        <a:lstStyle/>
        <a:p>
          <a:endParaRPr lang="en-US"/>
        </a:p>
      </dgm:t>
    </dgm:pt>
    <dgm:pt modelId="{9795CBA4-30A7-4F56-AF78-CD43CA3922E1}" type="sibTrans" cxnId="{94826655-A65E-4F07-A156-D050A2D8F3FB}">
      <dgm:prSet/>
      <dgm:spPr/>
      <dgm:t>
        <a:bodyPr/>
        <a:lstStyle/>
        <a:p>
          <a:endParaRPr lang="en-US"/>
        </a:p>
      </dgm:t>
    </dgm:pt>
    <dgm:pt modelId="{0ADFF70A-4A48-42DA-9234-0BE397C18E69}">
      <dgm:prSet/>
      <dgm:spPr/>
      <dgm:t>
        <a:bodyPr/>
        <a:lstStyle/>
        <a:p>
          <a:r>
            <a:rPr lang="en-IN"/>
            <a:t>Work with IT experts to design the technical architecture of the solution, including database structures, API integrations, user interfaces, and security measures.</a:t>
          </a:r>
          <a:endParaRPr lang="en-US"/>
        </a:p>
      </dgm:t>
    </dgm:pt>
    <dgm:pt modelId="{075515C2-4988-4BBA-9A70-4A0F4265071D}" type="parTrans" cxnId="{A7EE88BA-40BA-401C-AFBE-7D490FE8C8AC}">
      <dgm:prSet/>
      <dgm:spPr/>
      <dgm:t>
        <a:bodyPr/>
        <a:lstStyle/>
        <a:p>
          <a:endParaRPr lang="en-US"/>
        </a:p>
      </dgm:t>
    </dgm:pt>
    <dgm:pt modelId="{A732AE17-F2DB-451F-B73A-2DA1B5C46C98}" type="sibTrans" cxnId="{A7EE88BA-40BA-401C-AFBE-7D490FE8C8AC}">
      <dgm:prSet/>
      <dgm:spPr/>
      <dgm:t>
        <a:bodyPr/>
        <a:lstStyle/>
        <a:p>
          <a:endParaRPr lang="en-US"/>
        </a:p>
      </dgm:t>
    </dgm:pt>
    <dgm:pt modelId="{A1C24E95-DDBF-4598-AFF8-D15C0F856AFF}">
      <dgm:prSet/>
      <dgm:spPr/>
      <dgm:t>
        <a:bodyPr/>
        <a:lstStyle/>
        <a:p>
          <a:r>
            <a:rPr lang="en-IN"/>
            <a:t>Create wireframes and prototypes to visualize the user experience and gather feedback from stakeholders.</a:t>
          </a:r>
          <a:endParaRPr lang="en-US"/>
        </a:p>
      </dgm:t>
    </dgm:pt>
    <dgm:pt modelId="{171E40C1-371B-4E61-B369-D170009735F5}" type="parTrans" cxnId="{819DB460-63E2-4017-BF95-2973837FB1DF}">
      <dgm:prSet/>
      <dgm:spPr/>
      <dgm:t>
        <a:bodyPr/>
        <a:lstStyle/>
        <a:p>
          <a:endParaRPr lang="en-US"/>
        </a:p>
      </dgm:t>
    </dgm:pt>
    <dgm:pt modelId="{96825CE3-AC1B-4359-B812-268595C38DA3}" type="sibTrans" cxnId="{819DB460-63E2-4017-BF95-2973837FB1DF}">
      <dgm:prSet/>
      <dgm:spPr/>
      <dgm:t>
        <a:bodyPr/>
        <a:lstStyle/>
        <a:p>
          <a:endParaRPr lang="en-US"/>
        </a:p>
      </dgm:t>
    </dgm:pt>
    <dgm:pt modelId="{9B321EE2-84E0-4B96-AD8E-1C4D7E6C044A}">
      <dgm:prSet/>
      <dgm:spPr/>
      <dgm:t>
        <a:bodyPr/>
        <a:lstStyle/>
        <a:p>
          <a:r>
            <a:rPr lang="en-IN" b="1"/>
            <a:t>4. Development and Testing:</a:t>
          </a:r>
          <a:endParaRPr lang="en-US"/>
        </a:p>
      </dgm:t>
    </dgm:pt>
    <dgm:pt modelId="{6B219AEF-6231-466A-A01F-4A06B449FB63}" type="parTrans" cxnId="{4BF19F02-A3A4-45AC-A668-A6DD79FE80BC}">
      <dgm:prSet/>
      <dgm:spPr/>
      <dgm:t>
        <a:bodyPr/>
        <a:lstStyle/>
        <a:p>
          <a:endParaRPr lang="en-US"/>
        </a:p>
      </dgm:t>
    </dgm:pt>
    <dgm:pt modelId="{0E52E7BE-6F51-46EA-9AE7-B4835222A4B6}" type="sibTrans" cxnId="{4BF19F02-A3A4-45AC-A668-A6DD79FE80BC}">
      <dgm:prSet/>
      <dgm:spPr/>
      <dgm:t>
        <a:bodyPr/>
        <a:lstStyle/>
        <a:p>
          <a:endParaRPr lang="en-US"/>
        </a:p>
      </dgm:t>
    </dgm:pt>
    <dgm:pt modelId="{94DD28F1-264E-41ED-A191-652833ED29A0}">
      <dgm:prSet/>
      <dgm:spPr/>
      <dgm:t>
        <a:bodyPr/>
        <a:lstStyle/>
        <a:p>
          <a:r>
            <a:rPr lang="en-IN"/>
            <a:t>Begin development of the custom sneaker design platform, AI algorithms, AR app, and other components according to the design specifications.</a:t>
          </a:r>
          <a:endParaRPr lang="en-US"/>
        </a:p>
      </dgm:t>
    </dgm:pt>
    <dgm:pt modelId="{128B413E-1A39-47C8-AF28-84F684AC63D5}" type="parTrans" cxnId="{A1B62B7E-5A66-44C5-8D83-0FEB67C67ECB}">
      <dgm:prSet/>
      <dgm:spPr/>
      <dgm:t>
        <a:bodyPr/>
        <a:lstStyle/>
        <a:p>
          <a:endParaRPr lang="en-US"/>
        </a:p>
      </dgm:t>
    </dgm:pt>
    <dgm:pt modelId="{259B816D-197E-40C7-87F8-08CCEB4A4F53}" type="sibTrans" cxnId="{A1B62B7E-5A66-44C5-8D83-0FEB67C67ECB}">
      <dgm:prSet/>
      <dgm:spPr/>
      <dgm:t>
        <a:bodyPr/>
        <a:lstStyle/>
        <a:p>
          <a:endParaRPr lang="en-US"/>
        </a:p>
      </dgm:t>
    </dgm:pt>
    <dgm:pt modelId="{292A38C7-29B0-4243-88D0-EA4B34265C7C}">
      <dgm:prSet/>
      <dgm:spPr/>
      <dgm:t>
        <a:bodyPr/>
        <a:lstStyle/>
        <a:p>
          <a:r>
            <a:rPr lang="en-IN"/>
            <a:t>Conduct thorough testing to ensure the solution's functionality, usability, and security meet the project's objectives.</a:t>
          </a:r>
          <a:endParaRPr lang="en-US"/>
        </a:p>
      </dgm:t>
    </dgm:pt>
    <dgm:pt modelId="{7AFF7751-A581-4E9E-9321-5ED67C5211B8}" type="parTrans" cxnId="{8A0D4801-9BFB-4269-9BD0-F8BE87106F27}">
      <dgm:prSet/>
      <dgm:spPr/>
      <dgm:t>
        <a:bodyPr/>
        <a:lstStyle/>
        <a:p>
          <a:endParaRPr lang="en-US"/>
        </a:p>
      </dgm:t>
    </dgm:pt>
    <dgm:pt modelId="{83E44ADC-4DE5-4D46-A586-D9848F211489}" type="sibTrans" cxnId="{8A0D4801-9BFB-4269-9BD0-F8BE87106F27}">
      <dgm:prSet/>
      <dgm:spPr/>
      <dgm:t>
        <a:bodyPr/>
        <a:lstStyle/>
        <a:p>
          <a:endParaRPr lang="en-US"/>
        </a:p>
      </dgm:t>
    </dgm:pt>
    <dgm:pt modelId="{F9D56645-EFF1-4BFF-8DA6-A7ED15C4A05E}">
      <dgm:prSet/>
      <dgm:spPr/>
      <dgm:t>
        <a:bodyPr/>
        <a:lstStyle/>
        <a:p>
          <a:r>
            <a:rPr lang="en-IN" b="1"/>
            <a:t>5. Collaborative Platform Integration:</a:t>
          </a:r>
          <a:endParaRPr lang="en-US"/>
        </a:p>
      </dgm:t>
    </dgm:pt>
    <dgm:pt modelId="{467EC6FC-1AB2-4741-8EA8-DAB4DBEEC778}" type="parTrans" cxnId="{3FF8C9CE-64FE-401E-8CCF-74712EE39ED6}">
      <dgm:prSet/>
      <dgm:spPr/>
      <dgm:t>
        <a:bodyPr/>
        <a:lstStyle/>
        <a:p>
          <a:endParaRPr lang="en-US"/>
        </a:p>
      </dgm:t>
    </dgm:pt>
    <dgm:pt modelId="{FD826926-49A7-4A3E-98FC-3B34D3BF2E4F}" type="sibTrans" cxnId="{3FF8C9CE-64FE-401E-8CCF-74712EE39ED6}">
      <dgm:prSet/>
      <dgm:spPr/>
      <dgm:t>
        <a:bodyPr/>
        <a:lstStyle/>
        <a:p>
          <a:endParaRPr lang="en-US"/>
        </a:p>
      </dgm:t>
    </dgm:pt>
    <dgm:pt modelId="{5E4E5914-53B6-4CC4-BE13-5C9AB09A30CA}">
      <dgm:prSet/>
      <dgm:spPr/>
      <dgm:t>
        <a:bodyPr/>
        <a:lstStyle/>
        <a:p>
          <a:r>
            <a:rPr lang="en-IN"/>
            <a:t>Integrate real-time collaboration features that connect customers, designers, and manufacturers. Enable seamless communication and feedback exchange.</a:t>
          </a:r>
          <a:endParaRPr lang="en-US"/>
        </a:p>
      </dgm:t>
    </dgm:pt>
    <dgm:pt modelId="{9251A07A-8330-411D-827F-6C2B5C9C498E}" type="parTrans" cxnId="{574E4D86-9F9A-4A7A-9BC2-AE3BEDB5E1E4}">
      <dgm:prSet/>
      <dgm:spPr/>
      <dgm:t>
        <a:bodyPr/>
        <a:lstStyle/>
        <a:p>
          <a:endParaRPr lang="en-US"/>
        </a:p>
      </dgm:t>
    </dgm:pt>
    <dgm:pt modelId="{C7DB3866-6BD7-4B7C-A4C1-F4BED6322403}" type="sibTrans" cxnId="{574E4D86-9F9A-4A7A-9BC2-AE3BEDB5E1E4}">
      <dgm:prSet/>
      <dgm:spPr/>
      <dgm:t>
        <a:bodyPr/>
        <a:lstStyle/>
        <a:p>
          <a:endParaRPr lang="en-US"/>
        </a:p>
      </dgm:t>
    </dgm:pt>
    <dgm:pt modelId="{26935CF2-D291-4554-8710-B6C3A22DF2F6}" type="pres">
      <dgm:prSet presAssocID="{A228D1D3-C833-45BA-9BC4-3109297A0C4E}" presName="diagram" presStyleCnt="0">
        <dgm:presLayoutVars>
          <dgm:dir/>
          <dgm:resizeHandles val="exact"/>
        </dgm:presLayoutVars>
      </dgm:prSet>
      <dgm:spPr/>
    </dgm:pt>
    <dgm:pt modelId="{E8A67896-A695-476F-8475-C13FE83DAD94}" type="pres">
      <dgm:prSet presAssocID="{334AF85A-9986-42D5-9C6E-B03033BC8D00}" presName="node" presStyleLbl="node1" presStyleIdx="0" presStyleCnt="6">
        <dgm:presLayoutVars>
          <dgm:bulletEnabled val="1"/>
        </dgm:presLayoutVars>
      </dgm:prSet>
      <dgm:spPr/>
    </dgm:pt>
    <dgm:pt modelId="{4B096BD7-FB8C-4A82-BC69-A860C6C56DE0}" type="pres">
      <dgm:prSet presAssocID="{B3EE286D-A717-4D0E-ACFF-FD12AF76A4D2}" presName="sibTrans" presStyleCnt="0"/>
      <dgm:spPr/>
    </dgm:pt>
    <dgm:pt modelId="{23A09F16-0173-4BA5-99CB-2B4A4CCA279C}" type="pres">
      <dgm:prSet presAssocID="{7C4A538C-4989-4109-89BD-1EEE5713B861}" presName="node" presStyleLbl="node1" presStyleIdx="1" presStyleCnt="6">
        <dgm:presLayoutVars>
          <dgm:bulletEnabled val="1"/>
        </dgm:presLayoutVars>
      </dgm:prSet>
      <dgm:spPr/>
    </dgm:pt>
    <dgm:pt modelId="{AF334A4D-75ED-4E9A-AE1B-EF28DE49EA67}" type="pres">
      <dgm:prSet presAssocID="{F7577AD2-4042-4F4D-8AD4-1BCADB61359D}" presName="sibTrans" presStyleCnt="0"/>
      <dgm:spPr/>
    </dgm:pt>
    <dgm:pt modelId="{408DBFE3-6AE5-4D44-926D-C6A4E6AE6E85}" type="pres">
      <dgm:prSet presAssocID="{24607CB9-7B01-463B-B115-17F80EECD0A4}" presName="node" presStyleLbl="node1" presStyleIdx="2" presStyleCnt="6">
        <dgm:presLayoutVars>
          <dgm:bulletEnabled val="1"/>
        </dgm:presLayoutVars>
      </dgm:prSet>
      <dgm:spPr/>
    </dgm:pt>
    <dgm:pt modelId="{E2C6037B-7616-46C8-9A19-A0A9500A1866}" type="pres">
      <dgm:prSet presAssocID="{394BB712-4B34-4872-AC3B-4017A6873D69}" presName="sibTrans" presStyleCnt="0"/>
      <dgm:spPr/>
    </dgm:pt>
    <dgm:pt modelId="{6F303BDC-BBE1-419F-A041-1EB007EB6AE5}" type="pres">
      <dgm:prSet presAssocID="{35ECD417-A8AD-4B07-B6C7-6D5B10E39DAA}" presName="node" presStyleLbl="node1" presStyleIdx="3" presStyleCnt="6">
        <dgm:presLayoutVars>
          <dgm:bulletEnabled val="1"/>
        </dgm:presLayoutVars>
      </dgm:prSet>
      <dgm:spPr/>
    </dgm:pt>
    <dgm:pt modelId="{A3B7CF32-C224-48F5-B718-F7028A7A3704}" type="pres">
      <dgm:prSet presAssocID="{9795CBA4-30A7-4F56-AF78-CD43CA3922E1}" presName="sibTrans" presStyleCnt="0"/>
      <dgm:spPr/>
    </dgm:pt>
    <dgm:pt modelId="{2081E0B0-F637-4599-BB6C-DA99B9A5F305}" type="pres">
      <dgm:prSet presAssocID="{9B321EE2-84E0-4B96-AD8E-1C4D7E6C044A}" presName="node" presStyleLbl="node1" presStyleIdx="4" presStyleCnt="6">
        <dgm:presLayoutVars>
          <dgm:bulletEnabled val="1"/>
        </dgm:presLayoutVars>
      </dgm:prSet>
      <dgm:spPr/>
    </dgm:pt>
    <dgm:pt modelId="{BC7FF213-971B-43A0-AF6C-95DA2EC429F9}" type="pres">
      <dgm:prSet presAssocID="{0E52E7BE-6F51-46EA-9AE7-B4835222A4B6}" presName="sibTrans" presStyleCnt="0"/>
      <dgm:spPr/>
    </dgm:pt>
    <dgm:pt modelId="{175338FD-2663-48E9-9A47-BEDC41753FEC}" type="pres">
      <dgm:prSet presAssocID="{F9D56645-EFF1-4BFF-8DA6-A7ED15C4A05E}" presName="node" presStyleLbl="node1" presStyleIdx="5" presStyleCnt="6">
        <dgm:presLayoutVars>
          <dgm:bulletEnabled val="1"/>
        </dgm:presLayoutVars>
      </dgm:prSet>
      <dgm:spPr/>
    </dgm:pt>
  </dgm:ptLst>
  <dgm:cxnLst>
    <dgm:cxn modelId="{8A0D4801-9BFB-4269-9BD0-F8BE87106F27}" srcId="{9B321EE2-84E0-4B96-AD8E-1C4D7E6C044A}" destId="{292A38C7-29B0-4243-88D0-EA4B34265C7C}" srcOrd="1" destOrd="0" parTransId="{7AFF7751-A581-4E9E-9321-5ED67C5211B8}" sibTransId="{83E44ADC-4DE5-4D46-A586-D9848F211489}"/>
    <dgm:cxn modelId="{4BF19F02-A3A4-45AC-A668-A6DD79FE80BC}" srcId="{A228D1D3-C833-45BA-9BC4-3109297A0C4E}" destId="{9B321EE2-84E0-4B96-AD8E-1C4D7E6C044A}" srcOrd="4" destOrd="0" parTransId="{6B219AEF-6231-466A-A01F-4A06B449FB63}" sibTransId="{0E52E7BE-6F51-46EA-9AE7-B4835222A4B6}"/>
    <dgm:cxn modelId="{317F010E-13CC-4606-9102-05FC17B1ECD2}" type="presOf" srcId="{87EDB5C5-3A1A-4344-A954-E91BDCCB429F}" destId="{408DBFE3-6AE5-4D44-926D-C6A4E6AE6E85}" srcOrd="0" destOrd="1" presId="urn:microsoft.com/office/officeart/2005/8/layout/default"/>
    <dgm:cxn modelId="{A5395F14-5265-4361-9E90-9DD330BE1C8B}" type="presOf" srcId="{0E034A0D-403C-4531-A02F-B9F4E155C8EA}" destId="{23A09F16-0173-4BA5-99CB-2B4A4CCA279C}" srcOrd="0" destOrd="2" presId="urn:microsoft.com/office/officeart/2005/8/layout/default"/>
    <dgm:cxn modelId="{35ED1A18-8EC2-4D2F-9C13-4EF280EB2DA5}" srcId="{7C4A538C-4989-4109-89BD-1EEE5713B861}" destId="{A2CAB672-1F70-4B06-B392-B07A2B3B3CAC}" srcOrd="0" destOrd="0" parTransId="{E6CF6B4C-B86B-4BC3-9AD5-478D8FA929CD}" sibTransId="{EA2475FE-0E45-4911-8568-6D7B171C27F4}"/>
    <dgm:cxn modelId="{19E69724-D727-460A-89AD-E36501857A4B}" type="presOf" srcId="{35ECD417-A8AD-4B07-B6C7-6D5B10E39DAA}" destId="{6F303BDC-BBE1-419F-A041-1EB007EB6AE5}" srcOrd="0" destOrd="0" presId="urn:microsoft.com/office/officeart/2005/8/layout/default"/>
    <dgm:cxn modelId="{477B3838-85E6-4C55-B788-D7EA73C6723E}" type="presOf" srcId="{0ADFF70A-4A48-42DA-9234-0BE397C18E69}" destId="{6F303BDC-BBE1-419F-A041-1EB007EB6AE5}" srcOrd="0" destOrd="1" presId="urn:microsoft.com/office/officeart/2005/8/layout/default"/>
    <dgm:cxn modelId="{819DB460-63E2-4017-BF95-2973837FB1DF}" srcId="{35ECD417-A8AD-4B07-B6C7-6D5B10E39DAA}" destId="{A1C24E95-DDBF-4598-AFF8-D15C0F856AFF}" srcOrd="1" destOrd="0" parTransId="{171E40C1-371B-4E61-B369-D170009735F5}" sibTransId="{96825CE3-AC1B-4359-B812-268595C38DA3}"/>
    <dgm:cxn modelId="{DB366865-8FAB-4ECD-9E62-586D56F1C6E8}" srcId="{24607CB9-7B01-463B-B115-17F80EECD0A4}" destId="{1A5E681E-C501-4130-890C-6873942E27DC}" srcOrd="1" destOrd="0" parTransId="{56E9F428-FFC8-46C2-AE92-E16C4559DEDC}" sibTransId="{B7D9FA40-59D8-47EA-A450-91BCD9B30924}"/>
    <dgm:cxn modelId="{D4470B6A-2717-4CBC-92C7-7738E8E1F1A6}" type="presOf" srcId="{94DD28F1-264E-41ED-A191-652833ED29A0}" destId="{2081E0B0-F637-4599-BB6C-DA99B9A5F305}" srcOrd="0" destOrd="1" presId="urn:microsoft.com/office/officeart/2005/8/layout/default"/>
    <dgm:cxn modelId="{BD196F4E-10C8-47C5-9942-8A7864988117}" type="presOf" srcId="{334AF85A-9986-42D5-9C6E-B03033BC8D00}" destId="{E8A67896-A695-476F-8475-C13FE83DAD94}" srcOrd="0" destOrd="0" presId="urn:microsoft.com/office/officeart/2005/8/layout/default"/>
    <dgm:cxn modelId="{94826655-A65E-4F07-A156-D050A2D8F3FB}" srcId="{A228D1D3-C833-45BA-9BC4-3109297A0C4E}" destId="{35ECD417-A8AD-4B07-B6C7-6D5B10E39DAA}" srcOrd="3" destOrd="0" parTransId="{89DA4817-A870-405D-9A44-13C81C3BE5F5}" sibTransId="{9795CBA4-30A7-4F56-AF78-CD43CA3922E1}"/>
    <dgm:cxn modelId="{2E1A2457-96D8-44FA-B71D-AFB504C279DC}" type="presOf" srcId="{A2CAB672-1F70-4B06-B392-B07A2B3B3CAC}" destId="{23A09F16-0173-4BA5-99CB-2B4A4CCA279C}" srcOrd="0" destOrd="1" presId="urn:microsoft.com/office/officeart/2005/8/layout/default"/>
    <dgm:cxn modelId="{A1B62B7E-5A66-44C5-8D83-0FEB67C67ECB}" srcId="{9B321EE2-84E0-4B96-AD8E-1C4D7E6C044A}" destId="{94DD28F1-264E-41ED-A191-652833ED29A0}" srcOrd="0" destOrd="0" parTransId="{128B413E-1A39-47C8-AF28-84F684AC63D5}" sibTransId="{259B816D-197E-40C7-87F8-08CCEB4A4F53}"/>
    <dgm:cxn modelId="{ED628482-475C-4301-9D44-1824DFF1B3BA}" srcId="{A228D1D3-C833-45BA-9BC4-3109297A0C4E}" destId="{334AF85A-9986-42D5-9C6E-B03033BC8D00}" srcOrd="0" destOrd="0" parTransId="{D7D9F828-63F6-4A08-BC5F-CFC2AD4E2C85}" sibTransId="{B3EE286D-A717-4D0E-ACFF-FD12AF76A4D2}"/>
    <dgm:cxn modelId="{574E4D86-9F9A-4A7A-9BC2-AE3BEDB5E1E4}" srcId="{F9D56645-EFF1-4BFF-8DA6-A7ED15C4A05E}" destId="{5E4E5914-53B6-4CC4-BE13-5C9AB09A30CA}" srcOrd="0" destOrd="0" parTransId="{9251A07A-8330-411D-827F-6C2B5C9C498E}" sibTransId="{C7DB3866-6BD7-4B7C-A4C1-F4BED6322403}"/>
    <dgm:cxn modelId="{AC5B8096-6A16-41B8-B9A9-F220237E335F}" type="presOf" srcId="{292A38C7-29B0-4243-88D0-EA4B34265C7C}" destId="{2081E0B0-F637-4599-BB6C-DA99B9A5F305}" srcOrd="0" destOrd="2" presId="urn:microsoft.com/office/officeart/2005/8/layout/default"/>
    <dgm:cxn modelId="{6515FA96-502C-40B0-BFE7-0217B800CD3C}" type="presOf" srcId="{7C4A538C-4989-4109-89BD-1EEE5713B861}" destId="{23A09F16-0173-4BA5-99CB-2B4A4CCA279C}" srcOrd="0" destOrd="0" presId="urn:microsoft.com/office/officeart/2005/8/layout/default"/>
    <dgm:cxn modelId="{DA755A9C-61FD-4F30-B4E1-D24BA4222B31}" type="presOf" srcId="{A1C24E95-DDBF-4598-AFF8-D15C0F856AFF}" destId="{6F303BDC-BBE1-419F-A041-1EB007EB6AE5}" srcOrd="0" destOrd="2" presId="urn:microsoft.com/office/officeart/2005/8/layout/default"/>
    <dgm:cxn modelId="{6A7001A1-0052-4C7B-A4B8-B30EEB1E7B13}" type="presOf" srcId="{9B321EE2-84E0-4B96-AD8E-1C4D7E6C044A}" destId="{2081E0B0-F637-4599-BB6C-DA99B9A5F305}" srcOrd="0" destOrd="0" presId="urn:microsoft.com/office/officeart/2005/8/layout/default"/>
    <dgm:cxn modelId="{F5FA44A1-62AD-4FE6-8D5D-66EE0AC92B6C}" type="presOf" srcId="{1A5E681E-C501-4130-890C-6873942E27DC}" destId="{408DBFE3-6AE5-4D44-926D-C6A4E6AE6E85}" srcOrd="0" destOrd="2" presId="urn:microsoft.com/office/officeart/2005/8/layout/default"/>
    <dgm:cxn modelId="{269183A3-E519-4CA7-9D86-76A9FD6CD879}" srcId="{A228D1D3-C833-45BA-9BC4-3109297A0C4E}" destId="{7C4A538C-4989-4109-89BD-1EEE5713B861}" srcOrd="1" destOrd="0" parTransId="{7C057F70-0E4A-46E2-A67B-CCE4CC9E3BB1}" sibTransId="{F7577AD2-4042-4F4D-8AD4-1BCADB61359D}"/>
    <dgm:cxn modelId="{E638D8B7-F2F0-4CF1-B6E7-FCAEF2D17835}" type="presOf" srcId="{5E4E5914-53B6-4CC4-BE13-5C9AB09A30CA}" destId="{175338FD-2663-48E9-9A47-BEDC41753FEC}" srcOrd="0" destOrd="1" presId="urn:microsoft.com/office/officeart/2005/8/layout/default"/>
    <dgm:cxn modelId="{676702B8-8EF7-42EE-808D-CF80E4FA0183}" srcId="{24607CB9-7B01-463B-B115-17F80EECD0A4}" destId="{87EDB5C5-3A1A-4344-A954-E91BDCCB429F}" srcOrd="0" destOrd="0" parTransId="{38CAA903-759A-40BC-A2D0-95EEFBDBC72A}" sibTransId="{5BD51A3E-6B60-47C3-81AF-D2185A2F4C45}"/>
    <dgm:cxn modelId="{A7EE88BA-40BA-401C-AFBE-7D490FE8C8AC}" srcId="{35ECD417-A8AD-4B07-B6C7-6D5B10E39DAA}" destId="{0ADFF70A-4A48-42DA-9234-0BE397C18E69}" srcOrd="0" destOrd="0" parTransId="{075515C2-4988-4BBA-9A70-4A0F4265071D}" sibTransId="{A732AE17-F2DB-451F-B73A-2DA1B5C46C98}"/>
    <dgm:cxn modelId="{8F5BDAC2-DBE3-4DF7-9C19-D878268B556B}" srcId="{7C4A538C-4989-4109-89BD-1EEE5713B861}" destId="{0E034A0D-403C-4531-A02F-B9F4E155C8EA}" srcOrd="1" destOrd="0" parTransId="{1889749D-8A33-4F79-8676-4975CAC0213B}" sibTransId="{00D09A53-7998-4028-82FB-C38E05B3352E}"/>
    <dgm:cxn modelId="{0088B2CE-9C57-4560-833C-B3C9509A67CF}" type="presOf" srcId="{24607CB9-7B01-463B-B115-17F80EECD0A4}" destId="{408DBFE3-6AE5-4D44-926D-C6A4E6AE6E85}" srcOrd="0" destOrd="0" presId="urn:microsoft.com/office/officeart/2005/8/layout/default"/>
    <dgm:cxn modelId="{3FF8C9CE-64FE-401E-8CCF-74712EE39ED6}" srcId="{A228D1D3-C833-45BA-9BC4-3109297A0C4E}" destId="{F9D56645-EFF1-4BFF-8DA6-A7ED15C4A05E}" srcOrd="5" destOrd="0" parTransId="{467EC6FC-1AB2-4741-8EA8-DAB4DBEEC778}" sibTransId="{FD826926-49A7-4A3E-98FC-3B34D3BF2E4F}"/>
    <dgm:cxn modelId="{36D4DED2-3965-47E5-BF72-51770CE5B98D}" type="presOf" srcId="{F9D56645-EFF1-4BFF-8DA6-A7ED15C4A05E}" destId="{175338FD-2663-48E9-9A47-BEDC41753FEC}" srcOrd="0" destOrd="0" presId="urn:microsoft.com/office/officeart/2005/8/layout/default"/>
    <dgm:cxn modelId="{FAF27DD4-7083-48AD-9471-307C1B0F1A04}" type="presOf" srcId="{A228D1D3-C833-45BA-9BC4-3109297A0C4E}" destId="{26935CF2-D291-4554-8710-B6C3A22DF2F6}" srcOrd="0" destOrd="0" presId="urn:microsoft.com/office/officeart/2005/8/layout/default"/>
    <dgm:cxn modelId="{2FE71FEF-9D33-4E45-A46E-C3531A24AE7B}" srcId="{A228D1D3-C833-45BA-9BC4-3109297A0C4E}" destId="{24607CB9-7B01-463B-B115-17F80EECD0A4}" srcOrd="2" destOrd="0" parTransId="{EE6F321F-C9B1-4EF3-9B72-5679C6AAAC20}" sibTransId="{394BB712-4B34-4872-AC3B-4017A6873D69}"/>
    <dgm:cxn modelId="{FE15AF2D-7F5F-434B-97D6-D148899A2EE1}" type="presParOf" srcId="{26935CF2-D291-4554-8710-B6C3A22DF2F6}" destId="{E8A67896-A695-476F-8475-C13FE83DAD94}" srcOrd="0" destOrd="0" presId="urn:microsoft.com/office/officeart/2005/8/layout/default"/>
    <dgm:cxn modelId="{41340336-B15C-4564-AAD7-A9E5A325ADB5}" type="presParOf" srcId="{26935CF2-D291-4554-8710-B6C3A22DF2F6}" destId="{4B096BD7-FB8C-4A82-BC69-A860C6C56DE0}" srcOrd="1" destOrd="0" presId="urn:microsoft.com/office/officeart/2005/8/layout/default"/>
    <dgm:cxn modelId="{31595156-39E9-4192-B8BD-BA51C4ECD511}" type="presParOf" srcId="{26935CF2-D291-4554-8710-B6C3A22DF2F6}" destId="{23A09F16-0173-4BA5-99CB-2B4A4CCA279C}" srcOrd="2" destOrd="0" presId="urn:microsoft.com/office/officeart/2005/8/layout/default"/>
    <dgm:cxn modelId="{2BDBB7F5-EC7D-4A72-BFE3-C1EBE037B96E}" type="presParOf" srcId="{26935CF2-D291-4554-8710-B6C3A22DF2F6}" destId="{AF334A4D-75ED-4E9A-AE1B-EF28DE49EA67}" srcOrd="3" destOrd="0" presId="urn:microsoft.com/office/officeart/2005/8/layout/default"/>
    <dgm:cxn modelId="{CE910B6F-D89E-4F69-AA9D-87454401C674}" type="presParOf" srcId="{26935CF2-D291-4554-8710-B6C3A22DF2F6}" destId="{408DBFE3-6AE5-4D44-926D-C6A4E6AE6E85}" srcOrd="4" destOrd="0" presId="urn:microsoft.com/office/officeart/2005/8/layout/default"/>
    <dgm:cxn modelId="{8971CD41-8915-428B-B76F-C4D93DC8C024}" type="presParOf" srcId="{26935CF2-D291-4554-8710-B6C3A22DF2F6}" destId="{E2C6037B-7616-46C8-9A19-A0A9500A1866}" srcOrd="5" destOrd="0" presId="urn:microsoft.com/office/officeart/2005/8/layout/default"/>
    <dgm:cxn modelId="{13109589-6FA3-4F9C-BED0-A948E48C8C0F}" type="presParOf" srcId="{26935CF2-D291-4554-8710-B6C3A22DF2F6}" destId="{6F303BDC-BBE1-419F-A041-1EB007EB6AE5}" srcOrd="6" destOrd="0" presId="urn:microsoft.com/office/officeart/2005/8/layout/default"/>
    <dgm:cxn modelId="{3E3E2F72-6A4E-44F7-A796-A52768717BF6}" type="presParOf" srcId="{26935CF2-D291-4554-8710-B6C3A22DF2F6}" destId="{A3B7CF32-C224-48F5-B718-F7028A7A3704}" srcOrd="7" destOrd="0" presId="urn:microsoft.com/office/officeart/2005/8/layout/default"/>
    <dgm:cxn modelId="{F8578086-87DC-4944-8C3E-8B614AB9B8EA}" type="presParOf" srcId="{26935CF2-D291-4554-8710-B6C3A22DF2F6}" destId="{2081E0B0-F637-4599-BB6C-DA99B9A5F305}" srcOrd="8" destOrd="0" presId="urn:microsoft.com/office/officeart/2005/8/layout/default"/>
    <dgm:cxn modelId="{032F418D-9D30-42B9-B2D0-2EFD0A47D7A3}" type="presParOf" srcId="{26935CF2-D291-4554-8710-B6C3A22DF2F6}" destId="{BC7FF213-971B-43A0-AF6C-95DA2EC429F9}" srcOrd="9" destOrd="0" presId="urn:microsoft.com/office/officeart/2005/8/layout/default"/>
    <dgm:cxn modelId="{6D824AB9-30C3-4010-ABE4-B8175B462FDE}" type="presParOf" srcId="{26935CF2-D291-4554-8710-B6C3A22DF2F6}" destId="{175338FD-2663-48E9-9A47-BEDC41753FEC}"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F868D9F-4D9F-49E2-99FE-55FAB76C7A20}" type="doc">
      <dgm:prSet loTypeId="urn:microsoft.com/office/officeart/2018/2/layout/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592149D9-62E7-43DF-BDB7-239FC34F06FE}">
      <dgm:prSet/>
      <dgm:spPr/>
      <dgm:t>
        <a:bodyPr/>
        <a:lstStyle/>
        <a:p>
          <a:pPr>
            <a:defRPr b="1"/>
          </a:pPr>
          <a:r>
            <a:rPr lang="en-IN" b="1" dirty="0"/>
            <a:t>Challenge 1: Design Accuracy and Communication</a:t>
          </a:r>
          <a:endParaRPr lang="en-US" dirty="0"/>
        </a:p>
      </dgm:t>
    </dgm:pt>
    <dgm:pt modelId="{49DEBD36-210F-47B3-BF7B-F2A55E3E0DC2}" type="parTrans" cxnId="{34CA9EDC-E70A-4007-869A-F596348B4268}">
      <dgm:prSet/>
      <dgm:spPr/>
      <dgm:t>
        <a:bodyPr/>
        <a:lstStyle/>
        <a:p>
          <a:endParaRPr lang="en-US"/>
        </a:p>
      </dgm:t>
    </dgm:pt>
    <dgm:pt modelId="{EC414325-8EA0-4B00-B881-226FF15B5E15}" type="sibTrans" cxnId="{34CA9EDC-E70A-4007-869A-F596348B4268}">
      <dgm:prSet/>
      <dgm:spPr/>
      <dgm:t>
        <a:bodyPr/>
        <a:lstStyle/>
        <a:p>
          <a:endParaRPr lang="en-US"/>
        </a:p>
      </dgm:t>
    </dgm:pt>
    <dgm:pt modelId="{F9C2ACED-7EEF-424A-9C9D-36D1E07C1696}">
      <dgm:prSet custT="1"/>
      <dgm:spPr/>
      <dgm:t>
        <a:bodyPr/>
        <a:lstStyle/>
        <a:p>
          <a:r>
            <a:rPr lang="en-IN" sz="1100" b="1" dirty="0"/>
            <a:t>Ch</a:t>
          </a:r>
          <a:r>
            <a:rPr lang="en-IN" sz="1200" b="1" dirty="0"/>
            <a:t>allenge:</a:t>
          </a:r>
          <a:r>
            <a:rPr lang="en-IN" sz="1200" dirty="0"/>
            <a:t> Ensuring accurate translation of customer design preferences from concept to production, leading to potential design discrepancies and customer dissatisfaction.</a:t>
          </a:r>
          <a:endParaRPr lang="en-US" sz="1200" dirty="0"/>
        </a:p>
      </dgm:t>
    </dgm:pt>
    <dgm:pt modelId="{C5423901-7A48-4473-A487-D9823F870A12}" type="parTrans" cxnId="{320C0D4D-7BA4-4AA7-8DDC-621C2F42D3D6}">
      <dgm:prSet/>
      <dgm:spPr/>
      <dgm:t>
        <a:bodyPr/>
        <a:lstStyle/>
        <a:p>
          <a:endParaRPr lang="en-US"/>
        </a:p>
      </dgm:t>
    </dgm:pt>
    <dgm:pt modelId="{4900838D-A1BD-4399-B6EE-74DAD58695A1}" type="sibTrans" cxnId="{320C0D4D-7BA4-4AA7-8DDC-621C2F42D3D6}">
      <dgm:prSet/>
      <dgm:spPr/>
      <dgm:t>
        <a:bodyPr/>
        <a:lstStyle/>
        <a:p>
          <a:endParaRPr lang="en-US"/>
        </a:p>
      </dgm:t>
    </dgm:pt>
    <dgm:pt modelId="{1DF47D0A-CA0B-4FC6-BAB6-AC2606C79560}">
      <dgm:prSet custT="1"/>
      <dgm:spPr/>
      <dgm:t>
        <a:bodyPr/>
        <a:lstStyle/>
        <a:p>
          <a:r>
            <a:rPr lang="en-IN" sz="1200" b="1" dirty="0"/>
            <a:t>Solution:</a:t>
          </a:r>
          <a:r>
            <a:rPr lang="en-IN" sz="1200" dirty="0"/>
            <a:t> Implement a collaborative online platform that allows customers, designers, and manufacturers to communicate in real time. This platform should include features for uploading design visuals, sharing feedback, and visualizing design changes in a virtual environment.</a:t>
          </a:r>
          <a:endParaRPr lang="en-US" sz="1200" dirty="0"/>
        </a:p>
      </dgm:t>
    </dgm:pt>
    <dgm:pt modelId="{240F6C25-E3FF-48D9-BF22-F4B936348EBE}" type="parTrans" cxnId="{2D9B551B-7F8F-4B87-A6D4-88FC0856627B}">
      <dgm:prSet/>
      <dgm:spPr/>
      <dgm:t>
        <a:bodyPr/>
        <a:lstStyle/>
        <a:p>
          <a:endParaRPr lang="en-US"/>
        </a:p>
      </dgm:t>
    </dgm:pt>
    <dgm:pt modelId="{BDF0F0BE-2C44-4224-A7A5-D3187297350E}" type="sibTrans" cxnId="{2D9B551B-7F8F-4B87-A6D4-88FC0856627B}">
      <dgm:prSet/>
      <dgm:spPr/>
      <dgm:t>
        <a:bodyPr/>
        <a:lstStyle/>
        <a:p>
          <a:endParaRPr lang="en-US"/>
        </a:p>
      </dgm:t>
    </dgm:pt>
    <dgm:pt modelId="{6727EA34-9217-4703-AC47-7C3B6DE63C44}">
      <dgm:prSet/>
      <dgm:spPr/>
      <dgm:t>
        <a:bodyPr/>
        <a:lstStyle/>
        <a:p>
          <a:pPr>
            <a:defRPr b="1"/>
          </a:pPr>
          <a:r>
            <a:rPr lang="en-IN" b="1"/>
            <a:t>Challenge 2: Sizing Precision and Fit</a:t>
          </a:r>
          <a:endParaRPr lang="en-US"/>
        </a:p>
      </dgm:t>
    </dgm:pt>
    <dgm:pt modelId="{A9E1A962-8660-4FF9-A454-395799D0FF46}" type="parTrans" cxnId="{8C8CDE99-5852-46A4-8377-0B708F368A65}">
      <dgm:prSet/>
      <dgm:spPr/>
      <dgm:t>
        <a:bodyPr/>
        <a:lstStyle/>
        <a:p>
          <a:endParaRPr lang="en-US"/>
        </a:p>
      </dgm:t>
    </dgm:pt>
    <dgm:pt modelId="{10B6D827-D103-43A0-BD12-25009B2BF27F}" type="sibTrans" cxnId="{8C8CDE99-5852-46A4-8377-0B708F368A65}">
      <dgm:prSet/>
      <dgm:spPr/>
      <dgm:t>
        <a:bodyPr/>
        <a:lstStyle/>
        <a:p>
          <a:endParaRPr lang="en-US"/>
        </a:p>
      </dgm:t>
    </dgm:pt>
    <dgm:pt modelId="{4AD0DB6D-8471-4453-9351-18EEDA9EA994}">
      <dgm:prSet/>
      <dgm:spPr/>
      <dgm:t>
        <a:bodyPr/>
        <a:lstStyle/>
        <a:p>
          <a:r>
            <a:rPr lang="en-IN" b="1"/>
            <a:t>Challenge:</a:t>
          </a:r>
          <a:r>
            <a:rPr lang="en-IN"/>
            <a:t> Inaccurate foot measurements provided by customers leading to ill-fitting custom sneakers.</a:t>
          </a:r>
          <a:endParaRPr lang="en-US"/>
        </a:p>
      </dgm:t>
    </dgm:pt>
    <dgm:pt modelId="{259A385E-B760-4AFD-900A-AA0066B7959D}" type="parTrans" cxnId="{4BBEF6D1-0EA8-4AC7-A929-528CCDA1B979}">
      <dgm:prSet/>
      <dgm:spPr/>
      <dgm:t>
        <a:bodyPr/>
        <a:lstStyle/>
        <a:p>
          <a:endParaRPr lang="en-US"/>
        </a:p>
      </dgm:t>
    </dgm:pt>
    <dgm:pt modelId="{ED3EDCC7-BA75-4ECC-B00D-F112362760E3}" type="sibTrans" cxnId="{4BBEF6D1-0EA8-4AC7-A929-528CCDA1B979}">
      <dgm:prSet/>
      <dgm:spPr/>
      <dgm:t>
        <a:bodyPr/>
        <a:lstStyle/>
        <a:p>
          <a:endParaRPr lang="en-US"/>
        </a:p>
      </dgm:t>
    </dgm:pt>
    <dgm:pt modelId="{4C45BDC3-6A9D-4B90-A497-59C3C8CB3BC0}">
      <dgm:prSet/>
      <dgm:spPr/>
      <dgm:t>
        <a:bodyPr/>
        <a:lstStyle/>
        <a:p>
          <a:r>
            <a:rPr lang="en-IN" b="1"/>
            <a:t>Solution:</a:t>
          </a:r>
          <a:r>
            <a:rPr lang="en-IN"/>
            <a:t> Develop a mobile app equipped with augmented reality (AR) capabilities that guide customers through accurate foot measurements. The app should generate precise measurements for customized sizing.</a:t>
          </a:r>
          <a:endParaRPr lang="en-US"/>
        </a:p>
      </dgm:t>
    </dgm:pt>
    <dgm:pt modelId="{6138E18C-BA97-42A9-AB7A-E80BA05C2A38}" type="parTrans" cxnId="{9413321F-779F-46C3-B721-B2EBF10A0DD3}">
      <dgm:prSet/>
      <dgm:spPr/>
      <dgm:t>
        <a:bodyPr/>
        <a:lstStyle/>
        <a:p>
          <a:endParaRPr lang="en-US"/>
        </a:p>
      </dgm:t>
    </dgm:pt>
    <dgm:pt modelId="{444F9963-8B7E-45C4-851E-9C90C2A21D4A}" type="sibTrans" cxnId="{9413321F-779F-46C3-B721-B2EBF10A0DD3}">
      <dgm:prSet/>
      <dgm:spPr/>
      <dgm:t>
        <a:bodyPr/>
        <a:lstStyle/>
        <a:p>
          <a:endParaRPr lang="en-US"/>
        </a:p>
      </dgm:t>
    </dgm:pt>
    <dgm:pt modelId="{9D19A68D-F674-4F34-BBB7-69D5A6079AD1}">
      <dgm:prSet/>
      <dgm:spPr/>
      <dgm:t>
        <a:bodyPr/>
        <a:lstStyle/>
        <a:p>
          <a:pPr>
            <a:defRPr b="1"/>
          </a:pPr>
          <a:r>
            <a:rPr lang="en-IN" b="1"/>
            <a:t>Challenge 3: Design Visualization</a:t>
          </a:r>
          <a:endParaRPr lang="en-US"/>
        </a:p>
      </dgm:t>
    </dgm:pt>
    <dgm:pt modelId="{4325DAB2-6726-4395-822F-41014988CF80}" type="parTrans" cxnId="{C4B6E7C1-2284-4DEF-B972-15CACB3501B7}">
      <dgm:prSet/>
      <dgm:spPr/>
      <dgm:t>
        <a:bodyPr/>
        <a:lstStyle/>
        <a:p>
          <a:endParaRPr lang="en-US"/>
        </a:p>
      </dgm:t>
    </dgm:pt>
    <dgm:pt modelId="{F3289013-326D-473C-88C6-A9C4D3E23181}" type="sibTrans" cxnId="{C4B6E7C1-2284-4DEF-B972-15CACB3501B7}">
      <dgm:prSet/>
      <dgm:spPr/>
      <dgm:t>
        <a:bodyPr/>
        <a:lstStyle/>
        <a:p>
          <a:endParaRPr lang="en-US"/>
        </a:p>
      </dgm:t>
    </dgm:pt>
    <dgm:pt modelId="{E98F2E71-E021-4E3C-B041-9DB55F80A200}">
      <dgm:prSet/>
      <dgm:spPr/>
      <dgm:t>
        <a:bodyPr/>
        <a:lstStyle/>
        <a:p>
          <a:r>
            <a:rPr lang="en-IN" b="1"/>
            <a:t>Challenge:</a:t>
          </a:r>
          <a:r>
            <a:rPr lang="en-IN"/>
            <a:t> Customers struggle to visualize how selected design elements will come together in the final product.</a:t>
          </a:r>
          <a:endParaRPr lang="en-US"/>
        </a:p>
      </dgm:t>
    </dgm:pt>
    <dgm:pt modelId="{C0CD0830-5C5D-48DE-B2CD-FE49A190AC15}" type="parTrans" cxnId="{EBB1C852-82BA-42B5-94D4-ABD2B725AE65}">
      <dgm:prSet/>
      <dgm:spPr/>
      <dgm:t>
        <a:bodyPr/>
        <a:lstStyle/>
        <a:p>
          <a:endParaRPr lang="en-US"/>
        </a:p>
      </dgm:t>
    </dgm:pt>
    <dgm:pt modelId="{6A694109-FF11-4F6F-99AD-C01AF0893CEF}" type="sibTrans" cxnId="{EBB1C852-82BA-42B5-94D4-ABD2B725AE65}">
      <dgm:prSet/>
      <dgm:spPr/>
      <dgm:t>
        <a:bodyPr/>
        <a:lstStyle/>
        <a:p>
          <a:endParaRPr lang="en-US"/>
        </a:p>
      </dgm:t>
    </dgm:pt>
    <dgm:pt modelId="{7F02688F-8400-4FE5-BBCA-421C37846B21}">
      <dgm:prSet/>
      <dgm:spPr/>
      <dgm:t>
        <a:bodyPr/>
        <a:lstStyle/>
        <a:p>
          <a:r>
            <a:rPr lang="en-IN" b="1"/>
            <a:t>Solution:</a:t>
          </a:r>
          <a:r>
            <a:rPr lang="en-IN"/>
            <a:t> Integrate a 3D modeling and rendering tool into the custom sneaker design platform. This tool enables customers to see a detailed and realistic visual representation of their design choices.</a:t>
          </a:r>
          <a:endParaRPr lang="en-US"/>
        </a:p>
      </dgm:t>
    </dgm:pt>
    <dgm:pt modelId="{5531B5E1-BDDC-4DA6-9B8E-66CD645816C1}" type="parTrans" cxnId="{441788BB-383B-4154-AA45-B68B31F9DA2E}">
      <dgm:prSet/>
      <dgm:spPr/>
      <dgm:t>
        <a:bodyPr/>
        <a:lstStyle/>
        <a:p>
          <a:endParaRPr lang="en-US"/>
        </a:p>
      </dgm:t>
    </dgm:pt>
    <dgm:pt modelId="{617AC39A-8E2E-4A5B-8582-65DC7F92434C}" type="sibTrans" cxnId="{441788BB-383B-4154-AA45-B68B31F9DA2E}">
      <dgm:prSet/>
      <dgm:spPr/>
      <dgm:t>
        <a:bodyPr/>
        <a:lstStyle/>
        <a:p>
          <a:endParaRPr lang="en-US"/>
        </a:p>
      </dgm:t>
    </dgm:pt>
    <dgm:pt modelId="{D410A924-3AF1-42B5-8F9C-40C9C563128F}">
      <dgm:prSet/>
      <dgm:spPr/>
      <dgm:t>
        <a:bodyPr/>
        <a:lstStyle/>
        <a:p>
          <a:pPr>
            <a:defRPr b="1"/>
          </a:pPr>
          <a:r>
            <a:rPr lang="en-IN" b="1"/>
            <a:t>Challenge 4: Manufacturing Transparency</a:t>
          </a:r>
          <a:endParaRPr lang="en-US"/>
        </a:p>
      </dgm:t>
    </dgm:pt>
    <dgm:pt modelId="{082176B4-8C2E-42DD-AD00-5B6E952C7C7F}" type="parTrans" cxnId="{81BAEDDA-0563-4FEA-930A-32CF8A28BC84}">
      <dgm:prSet/>
      <dgm:spPr/>
      <dgm:t>
        <a:bodyPr/>
        <a:lstStyle/>
        <a:p>
          <a:endParaRPr lang="en-US"/>
        </a:p>
      </dgm:t>
    </dgm:pt>
    <dgm:pt modelId="{4B356233-CBE2-4258-B683-A07661DBB05D}" type="sibTrans" cxnId="{81BAEDDA-0563-4FEA-930A-32CF8A28BC84}">
      <dgm:prSet/>
      <dgm:spPr/>
      <dgm:t>
        <a:bodyPr/>
        <a:lstStyle/>
        <a:p>
          <a:endParaRPr lang="en-US"/>
        </a:p>
      </dgm:t>
    </dgm:pt>
    <dgm:pt modelId="{2E0D54B1-D978-449C-B890-DE0BAD7CF584}">
      <dgm:prSet/>
      <dgm:spPr/>
      <dgm:t>
        <a:bodyPr/>
        <a:lstStyle/>
        <a:p>
          <a:r>
            <a:rPr lang="en-IN" b="1"/>
            <a:t>Challenge:</a:t>
          </a:r>
          <a:r>
            <a:rPr lang="en-IN"/>
            <a:t> Lack of transparency regarding the manufacturing progress of custom sneakers, leading to customer uncertainty and inquiries.</a:t>
          </a:r>
          <a:endParaRPr lang="en-US"/>
        </a:p>
      </dgm:t>
    </dgm:pt>
    <dgm:pt modelId="{4224BCC4-D223-494B-8D38-4CDA98467602}" type="parTrans" cxnId="{D9A5BF15-4104-4AA4-B048-2C3F97F55B71}">
      <dgm:prSet/>
      <dgm:spPr/>
      <dgm:t>
        <a:bodyPr/>
        <a:lstStyle/>
        <a:p>
          <a:endParaRPr lang="en-US"/>
        </a:p>
      </dgm:t>
    </dgm:pt>
    <dgm:pt modelId="{E572C06C-67D0-43C3-A1A5-412781C4D6B6}" type="sibTrans" cxnId="{D9A5BF15-4104-4AA4-B048-2C3F97F55B71}">
      <dgm:prSet/>
      <dgm:spPr/>
      <dgm:t>
        <a:bodyPr/>
        <a:lstStyle/>
        <a:p>
          <a:endParaRPr lang="en-US"/>
        </a:p>
      </dgm:t>
    </dgm:pt>
    <dgm:pt modelId="{A65CA127-4488-426E-BA0E-787C1C6D38A7}">
      <dgm:prSet/>
      <dgm:spPr/>
      <dgm:t>
        <a:bodyPr/>
        <a:lstStyle/>
        <a:p>
          <a:r>
            <a:rPr lang="en-IN" b="1"/>
            <a:t>Solution:</a:t>
          </a:r>
          <a:r>
            <a:rPr lang="en-IN"/>
            <a:t> Incorporate IoT devices and real-time tracking mechanisms into the manufacturing process. This provides customers with real-time updates on their custom sneaker's production stages.</a:t>
          </a:r>
          <a:endParaRPr lang="en-US"/>
        </a:p>
      </dgm:t>
    </dgm:pt>
    <dgm:pt modelId="{EC295368-D2C4-4780-B3C9-703468EA0B4B}" type="parTrans" cxnId="{DB25B98E-C8AA-496A-A262-0F22386642EB}">
      <dgm:prSet/>
      <dgm:spPr/>
      <dgm:t>
        <a:bodyPr/>
        <a:lstStyle/>
        <a:p>
          <a:endParaRPr lang="en-US"/>
        </a:p>
      </dgm:t>
    </dgm:pt>
    <dgm:pt modelId="{3A821AEA-1967-40F6-83EC-DCFB0CF21F69}" type="sibTrans" cxnId="{DB25B98E-C8AA-496A-A262-0F22386642EB}">
      <dgm:prSet/>
      <dgm:spPr/>
      <dgm:t>
        <a:bodyPr/>
        <a:lstStyle/>
        <a:p>
          <a:endParaRPr lang="en-US"/>
        </a:p>
      </dgm:t>
    </dgm:pt>
    <dgm:pt modelId="{A772399D-AA24-4B6A-8AD4-B40BF10335C1}" type="pres">
      <dgm:prSet presAssocID="{1F868D9F-4D9F-49E2-99FE-55FAB76C7A20}" presName="root" presStyleCnt="0">
        <dgm:presLayoutVars>
          <dgm:dir/>
          <dgm:resizeHandles val="exact"/>
        </dgm:presLayoutVars>
      </dgm:prSet>
      <dgm:spPr/>
    </dgm:pt>
    <dgm:pt modelId="{2D8C4E33-DD00-4302-9C16-A63378F88D6B}" type="pres">
      <dgm:prSet presAssocID="{592149D9-62E7-43DF-BDB7-239FC34F06FE}" presName="compNode" presStyleCnt="0"/>
      <dgm:spPr/>
    </dgm:pt>
    <dgm:pt modelId="{D32ED83F-0051-49C5-87DD-BBEDA2222186}" type="pres">
      <dgm:prSet presAssocID="{592149D9-62E7-43DF-BDB7-239FC34F06F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CC63D8BC-0283-4DA6-A348-A76F19EB2E77}" type="pres">
      <dgm:prSet presAssocID="{592149D9-62E7-43DF-BDB7-239FC34F06FE}" presName="iconSpace" presStyleCnt="0"/>
      <dgm:spPr/>
    </dgm:pt>
    <dgm:pt modelId="{9CCD0DE4-38AD-41E5-8232-373E4AD39894}" type="pres">
      <dgm:prSet presAssocID="{592149D9-62E7-43DF-BDB7-239FC34F06FE}" presName="parTx" presStyleLbl="revTx" presStyleIdx="0" presStyleCnt="8">
        <dgm:presLayoutVars>
          <dgm:chMax val="0"/>
          <dgm:chPref val="0"/>
        </dgm:presLayoutVars>
      </dgm:prSet>
      <dgm:spPr/>
    </dgm:pt>
    <dgm:pt modelId="{DFC34F88-67F7-4244-B4BB-C6D0BF00D7B1}" type="pres">
      <dgm:prSet presAssocID="{592149D9-62E7-43DF-BDB7-239FC34F06FE}" presName="txSpace" presStyleCnt="0"/>
      <dgm:spPr/>
    </dgm:pt>
    <dgm:pt modelId="{8E3F673E-E27F-404A-8926-16B75D8EC158}" type="pres">
      <dgm:prSet presAssocID="{592149D9-62E7-43DF-BDB7-239FC34F06FE}" presName="desTx" presStyleLbl="revTx" presStyleIdx="1" presStyleCnt="8">
        <dgm:presLayoutVars/>
      </dgm:prSet>
      <dgm:spPr/>
    </dgm:pt>
    <dgm:pt modelId="{81279984-B9A7-4D4A-84D0-539BC8570DE6}" type="pres">
      <dgm:prSet presAssocID="{EC414325-8EA0-4B00-B881-226FF15B5E15}" presName="sibTrans" presStyleCnt="0"/>
      <dgm:spPr/>
    </dgm:pt>
    <dgm:pt modelId="{D797E865-57B1-4D92-92FA-41CD14E129EE}" type="pres">
      <dgm:prSet presAssocID="{6727EA34-9217-4703-AC47-7C3B6DE63C44}" presName="compNode" presStyleCnt="0"/>
      <dgm:spPr/>
    </dgm:pt>
    <dgm:pt modelId="{6C1EB69D-B8B2-4680-89DC-A1302E535FBF}" type="pres">
      <dgm:prSet presAssocID="{6727EA34-9217-4703-AC47-7C3B6DE63C4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gh heels"/>
        </a:ext>
      </dgm:extLst>
    </dgm:pt>
    <dgm:pt modelId="{68416F8F-1B41-46CE-B5E5-413245555F21}" type="pres">
      <dgm:prSet presAssocID="{6727EA34-9217-4703-AC47-7C3B6DE63C44}" presName="iconSpace" presStyleCnt="0"/>
      <dgm:spPr/>
    </dgm:pt>
    <dgm:pt modelId="{31078E4F-EAF0-45A9-BCF6-79E03C47370C}" type="pres">
      <dgm:prSet presAssocID="{6727EA34-9217-4703-AC47-7C3B6DE63C44}" presName="parTx" presStyleLbl="revTx" presStyleIdx="2" presStyleCnt="8">
        <dgm:presLayoutVars>
          <dgm:chMax val="0"/>
          <dgm:chPref val="0"/>
        </dgm:presLayoutVars>
      </dgm:prSet>
      <dgm:spPr/>
    </dgm:pt>
    <dgm:pt modelId="{41678601-6852-4036-92A0-E611FD7127D8}" type="pres">
      <dgm:prSet presAssocID="{6727EA34-9217-4703-AC47-7C3B6DE63C44}" presName="txSpace" presStyleCnt="0"/>
      <dgm:spPr/>
    </dgm:pt>
    <dgm:pt modelId="{302C4091-EAB1-4B6C-B7B3-CB6FDA9D6AC3}" type="pres">
      <dgm:prSet presAssocID="{6727EA34-9217-4703-AC47-7C3B6DE63C44}" presName="desTx" presStyleLbl="revTx" presStyleIdx="3" presStyleCnt="8">
        <dgm:presLayoutVars/>
      </dgm:prSet>
      <dgm:spPr/>
    </dgm:pt>
    <dgm:pt modelId="{86E0C0C0-5362-4192-A480-40D6839A95C7}" type="pres">
      <dgm:prSet presAssocID="{10B6D827-D103-43A0-BD12-25009B2BF27F}" presName="sibTrans" presStyleCnt="0"/>
      <dgm:spPr/>
    </dgm:pt>
    <dgm:pt modelId="{8238D3F5-8E72-4F2A-AD8C-06D9DDD28708}" type="pres">
      <dgm:prSet presAssocID="{9D19A68D-F674-4F34-BBB7-69D5A6079AD1}" presName="compNode" presStyleCnt="0"/>
      <dgm:spPr/>
    </dgm:pt>
    <dgm:pt modelId="{86D6AC9A-F414-4835-B3E4-A4ED9616AD15}" type="pres">
      <dgm:prSet presAssocID="{9D19A68D-F674-4F34-BBB7-69D5A6079AD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asel"/>
        </a:ext>
      </dgm:extLst>
    </dgm:pt>
    <dgm:pt modelId="{99A8CAD3-5916-48A1-A727-F63630CBD3B9}" type="pres">
      <dgm:prSet presAssocID="{9D19A68D-F674-4F34-BBB7-69D5A6079AD1}" presName="iconSpace" presStyleCnt="0"/>
      <dgm:spPr/>
    </dgm:pt>
    <dgm:pt modelId="{9C374C3A-FD13-497E-8B7D-19D0B3A9929B}" type="pres">
      <dgm:prSet presAssocID="{9D19A68D-F674-4F34-BBB7-69D5A6079AD1}" presName="parTx" presStyleLbl="revTx" presStyleIdx="4" presStyleCnt="8">
        <dgm:presLayoutVars>
          <dgm:chMax val="0"/>
          <dgm:chPref val="0"/>
        </dgm:presLayoutVars>
      </dgm:prSet>
      <dgm:spPr/>
    </dgm:pt>
    <dgm:pt modelId="{72923A4D-A639-4700-A013-5AF2B4F72333}" type="pres">
      <dgm:prSet presAssocID="{9D19A68D-F674-4F34-BBB7-69D5A6079AD1}" presName="txSpace" presStyleCnt="0"/>
      <dgm:spPr/>
    </dgm:pt>
    <dgm:pt modelId="{EEE082ED-B5F1-41D8-80FF-DE94967F671C}" type="pres">
      <dgm:prSet presAssocID="{9D19A68D-F674-4F34-BBB7-69D5A6079AD1}" presName="desTx" presStyleLbl="revTx" presStyleIdx="5" presStyleCnt="8">
        <dgm:presLayoutVars/>
      </dgm:prSet>
      <dgm:spPr/>
    </dgm:pt>
    <dgm:pt modelId="{C173AF74-91EE-4DF8-9E96-D0C3F7C8168C}" type="pres">
      <dgm:prSet presAssocID="{F3289013-326D-473C-88C6-A9C4D3E23181}" presName="sibTrans" presStyleCnt="0"/>
      <dgm:spPr/>
    </dgm:pt>
    <dgm:pt modelId="{1FE5FF23-9850-4F0B-BA41-1822D7B9227E}" type="pres">
      <dgm:prSet presAssocID="{D410A924-3AF1-42B5-8F9C-40C9C563128F}" presName="compNode" presStyleCnt="0"/>
      <dgm:spPr/>
    </dgm:pt>
    <dgm:pt modelId="{B3C56B7C-E20C-4272-817B-42BE753D5F81}" type="pres">
      <dgm:prSet presAssocID="{D410A924-3AF1-42B5-8F9C-40C9C563128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ants"/>
        </a:ext>
      </dgm:extLst>
    </dgm:pt>
    <dgm:pt modelId="{38D93B72-F7B8-4BEC-8BAB-4B82B7AE3C3B}" type="pres">
      <dgm:prSet presAssocID="{D410A924-3AF1-42B5-8F9C-40C9C563128F}" presName="iconSpace" presStyleCnt="0"/>
      <dgm:spPr/>
    </dgm:pt>
    <dgm:pt modelId="{DEA8924F-37CB-4665-ABB5-F1F8D3B17693}" type="pres">
      <dgm:prSet presAssocID="{D410A924-3AF1-42B5-8F9C-40C9C563128F}" presName="parTx" presStyleLbl="revTx" presStyleIdx="6" presStyleCnt="8">
        <dgm:presLayoutVars>
          <dgm:chMax val="0"/>
          <dgm:chPref val="0"/>
        </dgm:presLayoutVars>
      </dgm:prSet>
      <dgm:spPr/>
    </dgm:pt>
    <dgm:pt modelId="{FD0823C5-1F15-41B1-AA83-3CA83B5525FF}" type="pres">
      <dgm:prSet presAssocID="{D410A924-3AF1-42B5-8F9C-40C9C563128F}" presName="txSpace" presStyleCnt="0"/>
      <dgm:spPr/>
    </dgm:pt>
    <dgm:pt modelId="{F4BC6D66-6883-46FC-9E84-88F2BE05C157}" type="pres">
      <dgm:prSet presAssocID="{D410A924-3AF1-42B5-8F9C-40C9C563128F}" presName="desTx" presStyleLbl="revTx" presStyleIdx="7" presStyleCnt="8">
        <dgm:presLayoutVars/>
      </dgm:prSet>
      <dgm:spPr/>
    </dgm:pt>
  </dgm:ptLst>
  <dgm:cxnLst>
    <dgm:cxn modelId="{D9A5BF15-4104-4AA4-B048-2C3F97F55B71}" srcId="{D410A924-3AF1-42B5-8F9C-40C9C563128F}" destId="{2E0D54B1-D978-449C-B890-DE0BAD7CF584}" srcOrd="0" destOrd="0" parTransId="{4224BCC4-D223-494B-8D38-4CDA98467602}" sibTransId="{E572C06C-67D0-43C3-A1A5-412781C4D6B6}"/>
    <dgm:cxn modelId="{2D9B551B-7F8F-4B87-A6D4-88FC0856627B}" srcId="{592149D9-62E7-43DF-BDB7-239FC34F06FE}" destId="{1DF47D0A-CA0B-4FC6-BAB6-AC2606C79560}" srcOrd="1" destOrd="0" parTransId="{240F6C25-E3FF-48D9-BF22-F4B936348EBE}" sibTransId="{BDF0F0BE-2C44-4224-A7A5-D3187297350E}"/>
    <dgm:cxn modelId="{3595551E-0036-4A03-9A85-4FC914E47E89}" type="presOf" srcId="{2E0D54B1-D978-449C-B890-DE0BAD7CF584}" destId="{F4BC6D66-6883-46FC-9E84-88F2BE05C157}" srcOrd="0" destOrd="0" presId="urn:microsoft.com/office/officeart/2018/2/layout/IconLabelDescriptionList"/>
    <dgm:cxn modelId="{9413321F-779F-46C3-B721-B2EBF10A0DD3}" srcId="{6727EA34-9217-4703-AC47-7C3B6DE63C44}" destId="{4C45BDC3-6A9D-4B90-A497-59C3C8CB3BC0}" srcOrd="1" destOrd="0" parTransId="{6138E18C-BA97-42A9-AB7A-E80BA05C2A38}" sibTransId="{444F9963-8B7E-45C4-851E-9C90C2A21D4A}"/>
    <dgm:cxn modelId="{D41FEC1F-50D2-40E5-8D76-E1B71547D25B}" type="presOf" srcId="{4AD0DB6D-8471-4453-9351-18EEDA9EA994}" destId="{302C4091-EAB1-4B6C-B7B3-CB6FDA9D6AC3}" srcOrd="0" destOrd="0" presId="urn:microsoft.com/office/officeart/2018/2/layout/IconLabelDescriptionList"/>
    <dgm:cxn modelId="{E5E50321-EF07-4F7D-B191-0C0A3B51D23A}" type="presOf" srcId="{1F868D9F-4D9F-49E2-99FE-55FAB76C7A20}" destId="{A772399D-AA24-4B6A-8AD4-B40BF10335C1}" srcOrd="0" destOrd="0" presId="urn:microsoft.com/office/officeart/2018/2/layout/IconLabelDescriptionList"/>
    <dgm:cxn modelId="{AEBFAD3E-CC18-4785-BC31-7CE6B6243DB6}" type="presOf" srcId="{7F02688F-8400-4FE5-BBCA-421C37846B21}" destId="{EEE082ED-B5F1-41D8-80FF-DE94967F671C}" srcOrd="0" destOrd="1" presId="urn:microsoft.com/office/officeart/2018/2/layout/IconLabelDescriptionList"/>
    <dgm:cxn modelId="{2C780C63-F248-4C29-85DD-8B2396405B64}" type="presOf" srcId="{E98F2E71-E021-4E3C-B041-9DB55F80A200}" destId="{EEE082ED-B5F1-41D8-80FF-DE94967F671C}" srcOrd="0" destOrd="0" presId="urn:microsoft.com/office/officeart/2018/2/layout/IconLabelDescriptionList"/>
    <dgm:cxn modelId="{3B67B269-E8FF-488C-9781-A8950534B5BA}" type="presOf" srcId="{9D19A68D-F674-4F34-BBB7-69D5A6079AD1}" destId="{9C374C3A-FD13-497E-8B7D-19D0B3A9929B}" srcOrd="0" destOrd="0" presId="urn:microsoft.com/office/officeart/2018/2/layout/IconLabelDescriptionList"/>
    <dgm:cxn modelId="{320C0D4D-7BA4-4AA7-8DDC-621C2F42D3D6}" srcId="{592149D9-62E7-43DF-BDB7-239FC34F06FE}" destId="{F9C2ACED-7EEF-424A-9C9D-36D1E07C1696}" srcOrd="0" destOrd="0" parTransId="{C5423901-7A48-4473-A487-D9823F870A12}" sibTransId="{4900838D-A1BD-4399-B6EE-74DAD58695A1}"/>
    <dgm:cxn modelId="{EBB1C852-82BA-42B5-94D4-ABD2B725AE65}" srcId="{9D19A68D-F674-4F34-BBB7-69D5A6079AD1}" destId="{E98F2E71-E021-4E3C-B041-9DB55F80A200}" srcOrd="0" destOrd="0" parTransId="{C0CD0830-5C5D-48DE-B2CD-FE49A190AC15}" sibTransId="{6A694109-FF11-4F6F-99AD-C01AF0893CEF}"/>
    <dgm:cxn modelId="{8414EE52-0F2E-4848-967E-6CAA290AB27C}" type="presOf" srcId="{6727EA34-9217-4703-AC47-7C3B6DE63C44}" destId="{31078E4F-EAF0-45A9-BCF6-79E03C47370C}" srcOrd="0" destOrd="0" presId="urn:microsoft.com/office/officeart/2018/2/layout/IconLabelDescriptionList"/>
    <dgm:cxn modelId="{25302B54-1537-4485-A3E1-DCF3B4AF6010}" type="presOf" srcId="{4C45BDC3-6A9D-4B90-A497-59C3C8CB3BC0}" destId="{302C4091-EAB1-4B6C-B7B3-CB6FDA9D6AC3}" srcOrd="0" destOrd="1" presId="urn:microsoft.com/office/officeart/2018/2/layout/IconLabelDescriptionList"/>
    <dgm:cxn modelId="{24620358-0654-47C3-A918-3CB7612BC402}" type="presOf" srcId="{592149D9-62E7-43DF-BDB7-239FC34F06FE}" destId="{9CCD0DE4-38AD-41E5-8232-373E4AD39894}" srcOrd="0" destOrd="0" presId="urn:microsoft.com/office/officeart/2018/2/layout/IconLabelDescriptionList"/>
    <dgm:cxn modelId="{DB25B98E-C8AA-496A-A262-0F22386642EB}" srcId="{D410A924-3AF1-42B5-8F9C-40C9C563128F}" destId="{A65CA127-4488-426E-BA0E-787C1C6D38A7}" srcOrd="1" destOrd="0" parTransId="{EC295368-D2C4-4780-B3C9-703468EA0B4B}" sibTransId="{3A821AEA-1967-40F6-83EC-DCFB0CF21F69}"/>
    <dgm:cxn modelId="{8C8CDE99-5852-46A4-8377-0B708F368A65}" srcId="{1F868D9F-4D9F-49E2-99FE-55FAB76C7A20}" destId="{6727EA34-9217-4703-AC47-7C3B6DE63C44}" srcOrd="1" destOrd="0" parTransId="{A9E1A962-8660-4FF9-A454-395799D0FF46}" sibTransId="{10B6D827-D103-43A0-BD12-25009B2BF27F}"/>
    <dgm:cxn modelId="{D3E8969C-F927-402A-BA04-70B266466457}" type="presOf" srcId="{F9C2ACED-7EEF-424A-9C9D-36D1E07C1696}" destId="{8E3F673E-E27F-404A-8926-16B75D8EC158}" srcOrd="0" destOrd="0" presId="urn:microsoft.com/office/officeart/2018/2/layout/IconLabelDescriptionList"/>
    <dgm:cxn modelId="{982ECEA4-0B6E-4696-BDFF-A8A564BF9679}" type="presOf" srcId="{A65CA127-4488-426E-BA0E-787C1C6D38A7}" destId="{F4BC6D66-6883-46FC-9E84-88F2BE05C157}" srcOrd="0" destOrd="1" presId="urn:microsoft.com/office/officeart/2018/2/layout/IconLabelDescriptionList"/>
    <dgm:cxn modelId="{128EB6AA-F401-46FE-8B28-6AD15A86B6EC}" type="presOf" srcId="{D410A924-3AF1-42B5-8F9C-40C9C563128F}" destId="{DEA8924F-37CB-4665-ABB5-F1F8D3B17693}" srcOrd="0" destOrd="0" presId="urn:microsoft.com/office/officeart/2018/2/layout/IconLabelDescriptionList"/>
    <dgm:cxn modelId="{441788BB-383B-4154-AA45-B68B31F9DA2E}" srcId="{9D19A68D-F674-4F34-BBB7-69D5A6079AD1}" destId="{7F02688F-8400-4FE5-BBCA-421C37846B21}" srcOrd="1" destOrd="0" parTransId="{5531B5E1-BDDC-4DA6-9B8E-66CD645816C1}" sibTransId="{617AC39A-8E2E-4A5B-8582-65DC7F92434C}"/>
    <dgm:cxn modelId="{C4B6E7C1-2284-4DEF-B972-15CACB3501B7}" srcId="{1F868D9F-4D9F-49E2-99FE-55FAB76C7A20}" destId="{9D19A68D-F674-4F34-BBB7-69D5A6079AD1}" srcOrd="2" destOrd="0" parTransId="{4325DAB2-6726-4395-822F-41014988CF80}" sibTransId="{F3289013-326D-473C-88C6-A9C4D3E23181}"/>
    <dgm:cxn modelId="{4BBEF6D1-0EA8-4AC7-A929-528CCDA1B979}" srcId="{6727EA34-9217-4703-AC47-7C3B6DE63C44}" destId="{4AD0DB6D-8471-4453-9351-18EEDA9EA994}" srcOrd="0" destOrd="0" parTransId="{259A385E-B760-4AFD-900A-AA0066B7959D}" sibTransId="{ED3EDCC7-BA75-4ECC-B00D-F112362760E3}"/>
    <dgm:cxn modelId="{81BAEDDA-0563-4FEA-930A-32CF8A28BC84}" srcId="{1F868D9F-4D9F-49E2-99FE-55FAB76C7A20}" destId="{D410A924-3AF1-42B5-8F9C-40C9C563128F}" srcOrd="3" destOrd="0" parTransId="{082176B4-8C2E-42DD-AD00-5B6E952C7C7F}" sibTransId="{4B356233-CBE2-4258-B683-A07661DBB05D}"/>
    <dgm:cxn modelId="{34CA9EDC-E70A-4007-869A-F596348B4268}" srcId="{1F868D9F-4D9F-49E2-99FE-55FAB76C7A20}" destId="{592149D9-62E7-43DF-BDB7-239FC34F06FE}" srcOrd="0" destOrd="0" parTransId="{49DEBD36-210F-47B3-BF7B-F2A55E3E0DC2}" sibTransId="{EC414325-8EA0-4B00-B881-226FF15B5E15}"/>
    <dgm:cxn modelId="{6FC5DFE8-2114-45B3-AF09-C8A0B33C1F44}" type="presOf" srcId="{1DF47D0A-CA0B-4FC6-BAB6-AC2606C79560}" destId="{8E3F673E-E27F-404A-8926-16B75D8EC158}" srcOrd="0" destOrd="1" presId="urn:microsoft.com/office/officeart/2018/2/layout/IconLabelDescriptionList"/>
    <dgm:cxn modelId="{FF94E677-9031-4D63-8BEF-E3FC0B522087}" type="presParOf" srcId="{A772399D-AA24-4B6A-8AD4-B40BF10335C1}" destId="{2D8C4E33-DD00-4302-9C16-A63378F88D6B}" srcOrd="0" destOrd="0" presId="urn:microsoft.com/office/officeart/2018/2/layout/IconLabelDescriptionList"/>
    <dgm:cxn modelId="{A849E320-5628-4104-8C4E-0A8C8C328A0A}" type="presParOf" srcId="{2D8C4E33-DD00-4302-9C16-A63378F88D6B}" destId="{D32ED83F-0051-49C5-87DD-BBEDA2222186}" srcOrd="0" destOrd="0" presId="urn:microsoft.com/office/officeart/2018/2/layout/IconLabelDescriptionList"/>
    <dgm:cxn modelId="{1A26B225-0FEE-4DC4-894C-B1903AC5E45B}" type="presParOf" srcId="{2D8C4E33-DD00-4302-9C16-A63378F88D6B}" destId="{CC63D8BC-0283-4DA6-A348-A76F19EB2E77}" srcOrd="1" destOrd="0" presId="urn:microsoft.com/office/officeart/2018/2/layout/IconLabelDescriptionList"/>
    <dgm:cxn modelId="{2FE76B41-2035-452A-B797-AACB66796F18}" type="presParOf" srcId="{2D8C4E33-DD00-4302-9C16-A63378F88D6B}" destId="{9CCD0DE4-38AD-41E5-8232-373E4AD39894}" srcOrd="2" destOrd="0" presId="urn:microsoft.com/office/officeart/2018/2/layout/IconLabelDescriptionList"/>
    <dgm:cxn modelId="{8DB46BA0-EF16-4BA9-96D6-7A9B82261494}" type="presParOf" srcId="{2D8C4E33-DD00-4302-9C16-A63378F88D6B}" destId="{DFC34F88-67F7-4244-B4BB-C6D0BF00D7B1}" srcOrd="3" destOrd="0" presId="urn:microsoft.com/office/officeart/2018/2/layout/IconLabelDescriptionList"/>
    <dgm:cxn modelId="{19338850-1358-47BF-9E0E-B5D3C056280F}" type="presParOf" srcId="{2D8C4E33-DD00-4302-9C16-A63378F88D6B}" destId="{8E3F673E-E27F-404A-8926-16B75D8EC158}" srcOrd="4" destOrd="0" presId="urn:microsoft.com/office/officeart/2018/2/layout/IconLabelDescriptionList"/>
    <dgm:cxn modelId="{A25034C2-EB57-48CC-840D-FFAB44E6CDE2}" type="presParOf" srcId="{A772399D-AA24-4B6A-8AD4-B40BF10335C1}" destId="{81279984-B9A7-4D4A-84D0-539BC8570DE6}" srcOrd="1" destOrd="0" presId="urn:microsoft.com/office/officeart/2018/2/layout/IconLabelDescriptionList"/>
    <dgm:cxn modelId="{BFF68A2A-5B2E-42F8-9FDC-BD42DA38A7FD}" type="presParOf" srcId="{A772399D-AA24-4B6A-8AD4-B40BF10335C1}" destId="{D797E865-57B1-4D92-92FA-41CD14E129EE}" srcOrd="2" destOrd="0" presId="urn:microsoft.com/office/officeart/2018/2/layout/IconLabelDescriptionList"/>
    <dgm:cxn modelId="{CB9ED9C7-374B-4FC9-99A0-CEAE0C1A4115}" type="presParOf" srcId="{D797E865-57B1-4D92-92FA-41CD14E129EE}" destId="{6C1EB69D-B8B2-4680-89DC-A1302E535FBF}" srcOrd="0" destOrd="0" presId="urn:microsoft.com/office/officeart/2018/2/layout/IconLabelDescriptionList"/>
    <dgm:cxn modelId="{0EC4B88C-37DC-4CBB-9033-23D0DCAFD768}" type="presParOf" srcId="{D797E865-57B1-4D92-92FA-41CD14E129EE}" destId="{68416F8F-1B41-46CE-B5E5-413245555F21}" srcOrd="1" destOrd="0" presId="urn:microsoft.com/office/officeart/2018/2/layout/IconLabelDescriptionList"/>
    <dgm:cxn modelId="{A4050F3E-407A-40DA-A5FC-8B87A841CC96}" type="presParOf" srcId="{D797E865-57B1-4D92-92FA-41CD14E129EE}" destId="{31078E4F-EAF0-45A9-BCF6-79E03C47370C}" srcOrd="2" destOrd="0" presId="urn:microsoft.com/office/officeart/2018/2/layout/IconLabelDescriptionList"/>
    <dgm:cxn modelId="{CDB08705-36BB-496B-B321-EBB3B5FA5CF8}" type="presParOf" srcId="{D797E865-57B1-4D92-92FA-41CD14E129EE}" destId="{41678601-6852-4036-92A0-E611FD7127D8}" srcOrd="3" destOrd="0" presId="urn:microsoft.com/office/officeart/2018/2/layout/IconLabelDescriptionList"/>
    <dgm:cxn modelId="{C4B877A3-B180-4AC5-A3D2-F47C8507FB66}" type="presParOf" srcId="{D797E865-57B1-4D92-92FA-41CD14E129EE}" destId="{302C4091-EAB1-4B6C-B7B3-CB6FDA9D6AC3}" srcOrd="4" destOrd="0" presId="urn:microsoft.com/office/officeart/2018/2/layout/IconLabelDescriptionList"/>
    <dgm:cxn modelId="{E2674201-AC93-45EB-BF5C-14391D539EEF}" type="presParOf" srcId="{A772399D-AA24-4B6A-8AD4-B40BF10335C1}" destId="{86E0C0C0-5362-4192-A480-40D6839A95C7}" srcOrd="3" destOrd="0" presId="urn:microsoft.com/office/officeart/2018/2/layout/IconLabelDescriptionList"/>
    <dgm:cxn modelId="{C922303A-DEB8-4B97-872C-D9B4257D50DC}" type="presParOf" srcId="{A772399D-AA24-4B6A-8AD4-B40BF10335C1}" destId="{8238D3F5-8E72-4F2A-AD8C-06D9DDD28708}" srcOrd="4" destOrd="0" presId="urn:microsoft.com/office/officeart/2018/2/layout/IconLabelDescriptionList"/>
    <dgm:cxn modelId="{750061FA-B891-4B82-9174-8E24002F2E9B}" type="presParOf" srcId="{8238D3F5-8E72-4F2A-AD8C-06D9DDD28708}" destId="{86D6AC9A-F414-4835-B3E4-A4ED9616AD15}" srcOrd="0" destOrd="0" presId="urn:microsoft.com/office/officeart/2018/2/layout/IconLabelDescriptionList"/>
    <dgm:cxn modelId="{4F416DAA-DCED-4793-88FF-F235B42DCE1F}" type="presParOf" srcId="{8238D3F5-8E72-4F2A-AD8C-06D9DDD28708}" destId="{99A8CAD3-5916-48A1-A727-F63630CBD3B9}" srcOrd="1" destOrd="0" presId="urn:microsoft.com/office/officeart/2018/2/layout/IconLabelDescriptionList"/>
    <dgm:cxn modelId="{1515EF83-F3ED-4DEA-83DC-1FDF2338B86A}" type="presParOf" srcId="{8238D3F5-8E72-4F2A-AD8C-06D9DDD28708}" destId="{9C374C3A-FD13-497E-8B7D-19D0B3A9929B}" srcOrd="2" destOrd="0" presId="urn:microsoft.com/office/officeart/2018/2/layout/IconLabelDescriptionList"/>
    <dgm:cxn modelId="{88637A2D-B184-456A-89CD-92A27552AB92}" type="presParOf" srcId="{8238D3F5-8E72-4F2A-AD8C-06D9DDD28708}" destId="{72923A4D-A639-4700-A013-5AF2B4F72333}" srcOrd="3" destOrd="0" presId="urn:microsoft.com/office/officeart/2018/2/layout/IconLabelDescriptionList"/>
    <dgm:cxn modelId="{6B18A2FD-3EFF-42A9-8637-5BE42A87EC97}" type="presParOf" srcId="{8238D3F5-8E72-4F2A-AD8C-06D9DDD28708}" destId="{EEE082ED-B5F1-41D8-80FF-DE94967F671C}" srcOrd="4" destOrd="0" presId="urn:microsoft.com/office/officeart/2018/2/layout/IconLabelDescriptionList"/>
    <dgm:cxn modelId="{DA728029-2534-4AB1-A945-114D6EF1B107}" type="presParOf" srcId="{A772399D-AA24-4B6A-8AD4-B40BF10335C1}" destId="{C173AF74-91EE-4DF8-9E96-D0C3F7C8168C}" srcOrd="5" destOrd="0" presId="urn:microsoft.com/office/officeart/2018/2/layout/IconLabelDescriptionList"/>
    <dgm:cxn modelId="{03FA9FEC-3643-4E8F-983D-B8F2078BEA3D}" type="presParOf" srcId="{A772399D-AA24-4B6A-8AD4-B40BF10335C1}" destId="{1FE5FF23-9850-4F0B-BA41-1822D7B9227E}" srcOrd="6" destOrd="0" presId="urn:microsoft.com/office/officeart/2018/2/layout/IconLabelDescriptionList"/>
    <dgm:cxn modelId="{812439FE-A054-48DB-8806-8F00FEA9A462}" type="presParOf" srcId="{1FE5FF23-9850-4F0B-BA41-1822D7B9227E}" destId="{B3C56B7C-E20C-4272-817B-42BE753D5F81}" srcOrd="0" destOrd="0" presId="urn:microsoft.com/office/officeart/2018/2/layout/IconLabelDescriptionList"/>
    <dgm:cxn modelId="{D4993767-3A64-459C-9EBD-2A18D3EE10BC}" type="presParOf" srcId="{1FE5FF23-9850-4F0B-BA41-1822D7B9227E}" destId="{38D93B72-F7B8-4BEC-8BAB-4B82B7AE3C3B}" srcOrd="1" destOrd="0" presId="urn:microsoft.com/office/officeart/2018/2/layout/IconLabelDescriptionList"/>
    <dgm:cxn modelId="{54F604B7-5230-4851-8E19-97C6A5B4351F}" type="presParOf" srcId="{1FE5FF23-9850-4F0B-BA41-1822D7B9227E}" destId="{DEA8924F-37CB-4665-ABB5-F1F8D3B17693}" srcOrd="2" destOrd="0" presId="urn:microsoft.com/office/officeart/2018/2/layout/IconLabelDescriptionList"/>
    <dgm:cxn modelId="{9D696343-2D8C-43BB-AF53-37F04094BBEE}" type="presParOf" srcId="{1FE5FF23-9850-4F0B-BA41-1822D7B9227E}" destId="{FD0823C5-1F15-41B1-AA83-3CA83B5525FF}" srcOrd="3" destOrd="0" presId="urn:microsoft.com/office/officeart/2018/2/layout/IconLabelDescriptionList"/>
    <dgm:cxn modelId="{B85CBEAA-9BE6-4287-BF00-116BE52D5D06}" type="presParOf" srcId="{1FE5FF23-9850-4F0B-BA41-1822D7B9227E}" destId="{F4BC6D66-6883-46FC-9E84-88F2BE05C157}"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1B0CD70-C5D5-4878-9318-7B4B02D77CDE}" type="doc">
      <dgm:prSet loTypeId="urn:microsoft.com/office/officeart/2016/7/layout/RepeatingBendingProcessNew" loCatId="process" qsTypeId="urn:microsoft.com/office/officeart/2005/8/quickstyle/simple1" qsCatId="simple" csTypeId="urn:microsoft.com/office/officeart/2005/8/colors/colorful2" csCatId="colorful" phldr="1"/>
      <dgm:spPr/>
      <dgm:t>
        <a:bodyPr/>
        <a:lstStyle/>
        <a:p>
          <a:endParaRPr lang="en-US"/>
        </a:p>
      </dgm:t>
    </dgm:pt>
    <dgm:pt modelId="{33600419-D6A4-4F84-BED4-3361F09691E7}">
      <dgm:prSet/>
      <dgm:spPr/>
      <dgm:t>
        <a:bodyPr/>
        <a:lstStyle/>
        <a:p>
          <a:r>
            <a:rPr lang="en-IN" sz="1200" b="1"/>
            <a:t>Challenge 5: Quality Consistency</a:t>
          </a:r>
          <a:endParaRPr lang="en-US" sz="1200"/>
        </a:p>
      </dgm:t>
    </dgm:pt>
    <dgm:pt modelId="{EC914BB9-D896-417E-B6B3-73F4DEE47A56}" type="parTrans" cxnId="{D8E7B7D7-5439-482F-B63A-59333DD5B867}">
      <dgm:prSet/>
      <dgm:spPr/>
      <dgm:t>
        <a:bodyPr/>
        <a:lstStyle/>
        <a:p>
          <a:endParaRPr lang="en-US"/>
        </a:p>
      </dgm:t>
    </dgm:pt>
    <dgm:pt modelId="{9E82A4A6-37D8-47C9-8837-A1208BB7A86C}" type="sibTrans" cxnId="{D8E7B7D7-5439-482F-B63A-59333DD5B867}">
      <dgm:prSet/>
      <dgm:spPr/>
      <dgm:t>
        <a:bodyPr/>
        <a:lstStyle/>
        <a:p>
          <a:endParaRPr lang="en-US"/>
        </a:p>
      </dgm:t>
    </dgm:pt>
    <dgm:pt modelId="{B5A14B15-F4AF-4621-9D57-1824726E5AA1}">
      <dgm:prSet custT="1"/>
      <dgm:spPr/>
      <dgm:t>
        <a:bodyPr/>
        <a:lstStyle/>
        <a:p>
          <a:r>
            <a:rPr lang="en-IN" sz="1200" b="1" dirty="0"/>
            <a:t>Challenge:</a:t>
          </a:r>
          <a:r>
            <a:rPr lang="en-IN" sz="1200" dirty="0"/>
            <a:t> Maintaining consistent quality across custom sneaker orders with varying design complexities.</a:t>
          </a:r>
          <a:endParaRPr lang="en-US" sz="1200" dirty="0"/>
        </a:p>
      </dgm:t>
    </dgm:pt>
    <dgm:pt modelId="{85E41003-B577-4E82-8EB2-53AE1C0A219E}" type="parTrans" cxnId="{C543D2AB-24FF-4F94-AD32-DDBD457C233E}">
      <dgm:prSet/>
      <dgm:spPr/>
      <dgm:t>
        <a:bodyPr/>
        <a:lstStyle/>
        <a:p>
          <a:endParaRPr lang="en-US"/>
        </a:p>
      </dgm:t>
    </dgm:pt>
    <dgm:pt modelId="{AD7F2BB2-5E18-46BA-A9B9-3D9F32DAEE2C}" type="sibTrans" cxnId="{C543D2AB-24FF-4F94-AD32-DDBD457C233E}">
      <dgm:prSet/>
      <dgm:spPr/>
      <dgm:t>
        <a:bodyPr/>
        <a:lstStyle/>
        <a:p>
          <a:endParaRPr lang="en-US"/>
        </a:p>
      </dgm:t>
    </dgm:pt>
    <dgm:pt modelId="{24715EE6-6F10-4171-BD55-06EB781040D9}">
      <dgm:prSet custT="1"/>
      <dgm:spPr/>
      <dgm:t>
        <a:bodyPr/>
        <a:lstStyle/>
        <a:p>
          <a:r>
            <a:rPr lang="en-IN" sz="1200" b="1" dirty="0"/>
            <a:t>Solution:</a:t>
          </a:r>
          <a:r>
            <a:rPr lang="en-IN" sz="1200" dirty="0"/>
            <a:t> Integrate machine learning algorithms to </a:t>
          </a:r>
          <a:r>
            <a:rPr lang="en-IN" sz="1200" dirty="0" err="1"/>
            <a:t>analyze</a:t>
          </a:r>
          <a:r>
            <a:rPr lang="en-IN" sz="1200" dirty="0"/>
            <a:t> manufacturing data and identify patterns related to quality deviations. This proactive approach ensures that quality benchmarks are consistently met</a:t>
          </a:r>
          <a:r>
            <a:rPr lang="en-IN" sz="1000" dirty="0"/>
            <a:t>.</a:t>
          </a:r>
          <a:endParaRPr lang="en-US" sz="1000" dirty="0"/>
        </a:p>
      </dgm:t>
    </dgm:pt>
    <dgm:pt modelId="{1E5A507E-F648-43EF-B3D5-C35987120B19}" type="parTrans" cxnId="{7AE5CE5A-7739-41B6-A790-6FD6F11F8CDF}">
      <dgm:prSet/>
      <dgm:spPr/>
      <dgm:t>
        <a:bodyPr/>
        <a:lstStyle/>
        <a:p>
          <a:endParaRPr lang="en-US"/>
        </a:p>
      </dgm:t>
    </dgm:pt>
    <dgm:pt modelId="{AD97A931-A208-4F6B-9130-2F210746977A}" type="sibTrans" cxnId="{7AE5CE5A-7739-41B6-A790-6FD6F11F8CDF}">
      <dgm:prSet/>
      <dgm:spPr/>
      <dgm:t>
        <a:bodyPr/>
        <a:lstStyle/>
        <a:p>
          <a:endParaRPr lang="en-US"/>
        </a:p>
      </dgm:t>
    </dgm:pt>
    <dgm:pt modelId="{941FC335-FEAE-4B5B-BBE3-939E7D6C3C27}">
      <dgm:prSet/>
      <dgm:spPr/>
      <dgm:t>
        <a:bodyPr/>
        <a:lstStyle/>
        <a:p>
          <a:r>
            <a:rPr lang="en-IN" sz="1200" b="1"/>
            <a:t>Challenge 6: Data Privacy and Security</a:t>
          </a:r>
          <a:endParaRPr lang="en-US" sz="1200"/>
        </a:p>
      </dgm:t>
    </dgm:pt>
    <dgm:pt modelId="{242A45B1-7402-40D9-B044-56E7504211F2}" type="parTrans" cxnId="{41F22C3B-F014-4EA1-85CA-6F99729FC3DA}">
      <dgm:prSet/>
      <dgm:spPr/>
      <dgm:t>
        <a:bodyPr/>
        <a:lstStyle/>
        <a:p>
          <a:endParaRPr lang="en-US"/>
        </a:p>
      </dgm:t>
    </dgm:pt>
    <dgm:pt modelId="{28823DF1-6D64-4D18-9BEA-111298B7CEAE}" type="sibTrans" cxnId="{41F22C3B-F014-4EA1-85CA-6F99729FC3DA}">
      <dgm:prSet/>
      <dgm:spPr/>
      <dgm:t>
        <a:bodyPr/>
        <a:lstStyle/>
        <a:p>
          <a:endParaRPr lang="en-US"/>
        </a:p>
      </dgm:t>
    </dgm:pt>
    <dgm:pt modelId="{9E801743-A42D-41E1-B839-61308A32AAD2}">
      <dgm:prSet custT="1"/>
      <dgm:spPr/>
      <dgm:t>
        <a:bodyPr/>
        <a:lstStyle/>
        <a:p>
          <a:r>
            <a:rPr lang="en-IN" sz="1100" b="1" dirty="0"/>
            <a:t>Challenge:</a:t>
          </a:r>
          <a:r>
            <a:rPr lang="en-IN" sz="1100" dirty="0"/>
            <a:t> Ensuring the security and privacy of customer data, especially when collecting personal information for custom sizing.</a:t>
          </a:r>
          <a:endParaRPr lang="en-US" sz="1100" dirty="0"/>
        </a:p>
      </dgm:t>
    </dgm:pt>
    <dgm:pt modelId="{34E0DB4B-3292-46B0-A04C-54FACA720387}" type="parTrans" cxnId="{4941124F-63CF-49B0-8EDF-437AA77BF5DA}">
      <dgm:prSet/>
      <dgm:spPr/>
      <dgm:t>
        <a:bodyPr/>
        <a:lstStyle/>
        <a:p>
          <a:endParaRPr lang="en-US"/>
        </a:p>
      </dgm:t>
    </dgm:pt>
    <dgm:pt modelId="{470CDB88-E4FA-4586-B4FA-351426B102EC}" type="sibTrans" cxnId="{4941124F-63CF-49B0-8EDF-437AA77BF5DA}">
      <dgm:prSet/>
      <dgm:spPr/>
      <dgm:t>
        <a:bodyPr/>
        <a:lstStyle/>
        <a:p>
          <a:endParaRPr lang="en-US"/>
        </a:p>
      </dgm:t>
    </dgm:pt>
    <dgm:pt modelId="{8F643522-BC81-42B8-8092-5F873732DF12}">
      <dgm:prSet custT="1"/>
      <dgm:spPr/>
      <dgm:t>
        <a:bodyPr/>
        <a:lstStyle/>
        <a:p>
          <a:r>
            <a:rPr lang="en-IN" sz="1100" b="1" dirty="0"/>
            <a:t>Solution:</a:t>
          </a:r>
          <a:r>
            <a:rPr lang="en-IN" sz="1100" dirty="0"/>
            <a:t> Implement robust data encryption and secure storage protocols to protect customer data. Adhere to data privacy regulations and obtain customer consent for data usage</a:t>
          </a:r>
          <a:r>
            <a:rPr lang="en-IN" sz="900" dirty="0"/>
            <a:t>.</a:t>
          </a:r>
          <a:endParaRPr lang="en-US" sz="900" dirty="0"/>
        </a:p>
      </dgm:t>
    </dgm:pt>
    <dgm:pt modelId="{99343ACE-3FEB-480D-BF7D-4D7B7C70966A}" type="parTrans" cxnId="{18BFE715-6FDF-4A83-9499-9E2BCE6D6EE9}">
      <dgm:prSet/>
      <dgm:spPr/>
      <dgm:t>
        <a:bodyPr/>
        <a:lstStyle/>
        <a:p>
          <a:endParaRPr lang="en-US"/>
        </a:p>
      </dgm:t>
    </dgm:pt>
    <dgm:pt modelId="{4A972A77-5AC0-431D-8F9B-166A5FA57C69}" type="sibTrans" cxnId="{18BFE715-6FDF-4A83-9499-9E2BCE6D6EE9}">
      <dgm:prSet/>
      <dgm:spPr/>
      <dgm:t>
        <a:bodyPr/>
        <a:lstStyle/>
        <a:p>
          <a:endParaRPr lang="en-US"/>
        </a:p>
      </dgm:t>
    </dgm:pt>
    <dgm:pt modelId="{CA9BF6FD-EA9C-4AF2-BD91-88BC0D558F44}">
      <dgm:prSet/>
      <dgm:spPr/>
      <dgm:t>
        <a:bodyPr/>
        <a:lstStyle/>
        <a:p>
          <a:r>
            <a:rPr lang="en-IN" sz="1200" b="1"/>
            <a:t>Challenge 7: User Adoption and Training</a:t>
          </a:r>
          <a:endParaRPr lang="en-US" sz="1200"/>
        </a:p>
      </dgm:t>
    </dgm:pt>
    <dgm:pt modelId="{F52BFED5-3CF8-4164-9990-3B340C7ED2DD}" type="parTrans" cxnId="{D2AC276A-4ACD-4DED-85AC-E0E22E3C9A77}">
      <dgm:prSet/>
      <dgm:spPr/>
      <dgm:t>
        <a:bodyPr/>
        <a:lstStyle/>
        <a:p>
          <a:endParaRPr lang="en-US"/>
        </a:p>
      </dgm:t>
    </dgm:pt>
    <dgm:pt modelId="{211CB33C-731D-46A7-A953-BDED22C94222}" type="sibTrans" cxnId="{D2AC276A-4ACD-4DED-85AC-E0E22E3C9A77}">
      <dgm:prSet/>
      <dgm:spPr/>
      <dgm:t>
        <a:bodyPr/>
        <a:lstStyle/>
        <a:p>
          <a:endParaRPr lang="en-US"/>
        </a:p>
      </dgm:t>
    </dgm:pt>
    <dgm:pt modelId="{10ECFC3A-7649-4AE5-9E19-8D7150CFBF8C}">
      <dgm:prSet custT="1"/>
      <dgm:spPr/>
      <dgm:t>
        <a:bodyPr/>
        <a:lstStyle/>
        <a:p>
          <a:r>
            <a:rPr lang="en-IN" sz="1100" b="1" dirty="0"/>
            <a:t>Challenge:</a:t>
          </a:r>
          <a:r>
            <a:rPr lang="en-IN" sz="1100" dirty="0"/>
            <a:t> Ensuring that customers, designers, and manufacturers effectively adopt and utilize the new IT solution.</a:t>
          </a:r>
          <a:endParaRPr lang="en-US" sz="1100" dirty="0"/>
        </a:p>
      </dgm:t>
    </dgm:pt>
    <dgm:pt modelId="{022106B5-C122-4DFC-B460-9E002E8D68B8}" type="parTrans" cxnId="{47F59A38-E91C-4ACB-AF11-65A9CA9D5E38}">
      <dgm:prSet/>
      <dgm:spPr/>
      <dgm:t>
        <a:bodyPr/>
        <a:lstStyle/>
        <a:p>
          <a:endParaRPr lang="en-US"/>
        </a:p>
      </dgm:t>
    </dgm:pt>
    <dgm:pt modelId="{6338C173-A9E8-4C63-B864-41E727AC2A42}" type="sibTrans" cxnId="{47F59A38-E91C-4ACB-AF11-65A9CA9D5E38}">
      <dgm:prSet/>
      <dgm:spPr/>
      <dgm:t>
        <a:bodyPr/>
        <a:lstStyle/>
        <a:p>
          <a:endParaRPr lang="en-US"/>
        </a:p>
      </dgm:t>
    </dgm:pt>
    <dgm:pt modelId="{6C4A1E05-4BB8-49EB-BE05-A9F47CBD04E7}">
      <dgm:prSet custT="1"/>
      <dgm:spPr/>
      <dgm:t>
        <a:bodyPr/>
        <a:lstStyle/>
        <a:p>
          <a:r>
            <a:rPr lang="en-IN" sz="1100" b="1" dirty="0"/>
            <a:t>Solution:</a:t>
          </a:r>
          <a:r>
            <a:rPr lang="en-IN" sz="1100" dirty="0"/>
            <a:t> Provide comprehensive user training materials, tutorials, and customer support resources. The platform's user interface should be intuitive and user-friendly.</a:t>
          </a:r>
          <a:endParaRPr lang="en-US" sz="1100" dirty="0"/>
        </a:p>
      </dgm:t>
    </dgm:pt>
    <dgm:pt modelId="{0E30F8A0-5D6A-42DC-97A1-D8B33E7FF9A9}" type="parTrans" cxnId="{997F5EB3-6449-49F8-BC2B-320F67E9D27A}">
      <dgm:prSet/>
      <dgm:spPr/>
      <dgm:t>
        <a:bodyPr/>
        <a:lstStyle/>
        <a:p>
          <a:endParaRPr lang="en-US"/>
        </a:p>
      </dgm:t>
    </dgm:pt>
    <dgm:pt modelId="{EA26F480-54D9-4F5B-8017-F9E7BA53AE17}" type="sibTrans" cxnId="{997F5EB3-6449-49F8-BC2B-320F67E9D27A}">
      <dgm:prSet/>
      <dgm:spPr/>
      <dgm:t>
        <a:bodyPr/>
        <a:lstStyle/>
        <a:p>
          <a:endParaRPr lang="en-US"/>
        </a:p>
      </dgm:t>
    </dgm:pt>
    <dgm:pt modelId="{5BA4564E-ED24-4D55-B014-11E8EDFBE0D7}">
      <dgm:prSet/>
      <dgm:spPr/>
      <dgm:t>
        <a:bodyPr/>
        <a:lstStyle/>
        <a:p>
          <a:r>
            <a:rPr lang="en-IN" sz="1200" b="1"/>
            <a:t>Challenge 8: Technical Integration</a:t>
          </a:r>
          <a:endParaRPr lang="en-US" sz="1200"/>
        </a:p>
      </dgm:t>
    </dgm:pt>
    <dgm:pt modelId="{E12B3A17-50DC-48C9-81FA-DE2B17CBD3DE}" type="parTrans" cxnId="{C1E028FF-1DD2-41B4-AB62-7DB9A2A267D7}">
      <dgm:prSet/>
      <dgm:spPr/>
      <dgm:t>
        <a:bodyPr/>
        <a:lstStyle/>
        <a:p>
          <a:endParaRPr lang="en-US"/>
        </a:p>
      </dgm:t>
    </dgm:pt>
    <dgm:pt modelId="{8A6182D5-E6AA-410C-8FAD-A8DF8C8C0EDC}" type="sibTrans" cxnId="{C1E028FF-1DD2-41B4-AB62-7DB9A2A267D7}">
      <dgm:prSet/>
      <dgm:spPr/>
      <dgm:t>
        <a:bodyPr/>
        <a:lstStyle/>
        <a:p>
          <a:endParaRPr lang="en-US"/>
        </a:p>
      </dgm:t>
    </dgm:pt>
    <dgm:pt modelId="{6F166041-47F4-4A9A-8ED0-E0D61CB26FB0}">
      <dgm:prSet custT="1"/>
      <dgm:spPr/>
      <dgm:t>
        <a:bodyPr/>
        <a:lstStyle/>
        <a:p>
          <a:r>
            <a:rPr lang="en-IN" sz="1100" b="1" dirty="0"/>
            <a:t>Challenge:</a:t>
          </a:r>
          <a:r>
            <a:rPr lang="en-IN" sz="1100" dirty="0"/>
            <a:t> Integrating various technologies, such as AR, AI, and IoT, seamlessly into the custom sneaker design process.</a:t>
          </a:r>
          <a:endParaRPr lang="en-US" sz="1100" dirty="0"/>
        </a:p>
      </dgm:t>
    </dgm:pt>
    <dgm:pt modelId="{8969896A-5513-4A0F-B8B1-08ECC47CCA39}" type="parTrans" cxnId="{ADB386C4-B3B1-47C5-A56B-A990A33B8D73}">
      <dgm:prSet/>
      <dgm:spPr/>
      <dgm:t>
        <a:bodyPr/>
        <a:lstStyle/>
        <a:p>
          <a:endParaRPr lang="en-US"/>
        </a:p>
      </dgm:t>
    </dgm:pt>
    <dgm:pt modelId="{57BB359B-CFF1-4D08-897B-D825F19884B7}" type="sibTrans" cxnId="{ADB386C4-B3B1-47C5-A56B-A990A33B8D73}">
      <dgm:prSet/>
      <dgm:spPr/>
      <dgm:t>
        <a:bodyPr/>
        <a:lstStyle/>
        <a:p>
          <a:endParaRPr lang="en-US"/>
        </a:p>
      </dgm:t>
    </dgm:pt>
    <dgm:pt modelId="{2140A396-B143-457A-B159-A382C9A52806}">
      <dgm:prSet custT="1"/>
      <dgm:spPr/>
      <dgm:t>
        <a:bodyPr/>
        <a:lstStyle/>
        <a:p>
          <a:r>
            <a:rPr lang="en-IN" sz="1100" b="1" dirty="0"/>
            <a:t>Solution:</a:t>
          </a:r>
          <a:r>
            <a:rPr lang="en-IN" sz="1100" dirty="0"/>
            <a:t> Collaborate with technology partners and experts in each field to ensure a smooth integration process. Conduct thorough testing to identify and address potential technical glitches.</a:t>
          </a:r>
          <a:endParaRPr lang="en-US" sz="1100" dirty="0"/>
        </a:p>
      </dgm:t>
    </dgm:pt>
    <dgm:pt modelId="{C852B971-9653-415E-AE01-6D1F4364DF8F}" type="parTrans" cxnId="{205E21B0-43E4-49BA-A412-4C12E3FC3715}">
      <dgm:prSet/>
      <dgm:spPr/>
      <dgm:t>
        <a:bodyPr/>
        <a:lstStyle/>
        <a:p>
          <a:endParaRPr lang="en-US"/>
        </a:p>
      </dgm:t>
    </dgm:pt>
    <dgm:pt modelId="{1A31D4D7-C624-400F-813F-E37A5D359533}" type="sibTrans" cxnId="{205E21B0-43E4-49BA-A412-4C12E3FC3715}">
      <dgm:prSet/>
      <dgm:spPr/>
      <dgm:t>
        <a:bodyPr/>
        <a:lstStyle/>
        <a:p>
          <a:endParaRPr lang="en-US"/>
        </a:p>
      </dgm:t>
    </dgm:pt>
    <dgm:pt modelId="{269AB970-8596-4CFF-859E-A33F3DF3013D}">
      <dgm:prSet/>
      <dgm:spPr/>
      <dgm:t>
        <a:bodyPr/>
        <a:lstStyle/>
        <a:p>
          <a:r>
            <a:rPr lang="en-IN" sz="1200" b="1"/>
            <a:t>Challenge 9: Design Recommendations</a:t>
          </a:r>
          <a:endParaRPr lang="en-US" sz="1200"/>
        </a:p>
      </dgm:t>
    </dgm:pt>
    <dgm:pt modelId="{D42A031F-6FC0-471A-8B20-2DB4786DF77A}" type="parTrans" cxnId="{2757E082-CFE4-467B-9968-0575C588BAFE}">
      <dgm:prSet/>
      <dgm:spPr/>
      <dgm:t>
        <a:bodyPr/>
        <a:lstStyle/>
        <a:p>
          <a:endParaRPr lang="en-US"/>
        </a:p>
      </dgm:t>
    </dgm:pt>
    <dgm:pt modelId="{C60F01DB-5F02-4CF6-8422-DD2A2317BF74}" type="sibTrans" cxnId="{2757E082-CFE4-467B-9968-0575C588BAFE}">
      <dgm:prSet/>
      <dgm:spPr/>
      <dgm:t>
        <a:bodyPr/>
        <a:lstStyle/>
        <a:p>
          <a:endParaRPr lang="en-US"/>
        </a:p>
      </dgm:t>
    </dgm:pt>
    <dgm:pt modelId="{8AA45157-FD54-4A5F-B340-86FD5D7A9DE5}">
      <dgm:prSet custT="1"/>
      <dgm:spPr/>
      <dgm:t>
        <a:bodyPr/>
        <a:lstStyle/>
        <a:p>
          <a:r>
            <a:rPr lang="en-IN" sz="1200" b="1" dirty="0"/>
            <a:t>Challenge:</a:t>
          </a:r>
          <a:r>
            <a:rPr lang="en-IN" sz="1200" dirty="0"/>
            <a:t> Customers may struggle with making design decisions, leading to decision fatigue and delayed purchases.</a:t>
          </a:r>
          <a:endParaRPr lang="en-US" sz="1200" dirty="0"/>
        </a:p>
      </dgm:t>
    </dgm:pt>
    <dgm:pt modelId="{D4D3CA82-526B-42E1-B9D1-2DC2CE246D24}" type="parTrans" cxnId="{9F900803-D3E1-412A-B164-EA9D57752BA5}">
      <dgm:prSet/>
      <dgm:spPr/>
      <dgm:t>
        <a:bodyPr/>
        <a:lstStyle/>
        <a:p>
          <a:endParaRPr lang="en-US"/>
        </a:p>
      </dgm:t>
    </dgm:pt>
    <dgm:pt modelId="{D32E63ED-C938-4918-A3C1-76330D4D5F41}" type="sibTrans" cxnId="{9F900803-D3E1-412A-B164-EA9D57752BA5}">
      <dgm:prSet/>
      <dgm:spPr/>
      <dgm:t>
        <a:bodyPr/>
        <a:lstStyle/>
        <a:p>
          <a:endParaRPr lang="en-US"/>
        </a:p>
      </dgm:t>
    </dgm:pt>
    <dgm:pt modelId="{E2DEEEDD-A95A-4FC1-A43A-0377FFE649F9}">
      <dgm:prSet custT="1"/>
      <dgm:spPr/>
      <dgm:t>
        <a:bodyPr/>
        <a:lstStyle/>
        <a:p>
          <a:r>
            <a:rPr lang="en-IN" sz="1200" b="1" dirty="0"/>
            <a:t>Solution:</a:t>
          </a:r>
          <a:r>
            <a:rPr lang="en-IN" sz="1200" dirty="0"/>
            <a:t> Integrate AI-driven design recommendation features that </a:t>
          </a:r>
          <a:r>
            <a:rPr lang="en-IN" sz="1200" dirty="0" err="1"/>
            <a:t>analyze</a:t>
          </a:r>
          <a:r>
            <a:rPr lang="en-IN" sz="1200" dirty="0"/>
            <a:t> customer preferences and suggest design elements based on trends and personal style.</a:t>
          </a:r>
          <a:endParaRPr lang="en-US" sz="1200" dirty="0"/>
        </a:p>
      </dgm:t>
    </dgm:pt>
    <dgm:pt modelId="{3CA3B93C-0BB5-4088-B62B-37825506D9D1}" type="parTrans" cxnId="{69D214A6-1654-4AC4-B223-4C35071292DF}">
      <dgm:prSet/>
      <dgm:spPr/>
      <dgm:t>
        <a:bodyPr/>
        <a:lstStyle/>
        <a:p>
          <a:endParaRPr lang="en-US"/>
        </a:p>
      </dgm:t>
    </dgm:pt>
    <dgm:pt modelId="{9ABD35E1-0EC1-46BB-84EB-E6ABC4BA3BDB}" type="sibTrans" cxnId="{69D214A6-1654-4AC4-B223-4C35071292DF}">
      <dgm:prSet/>
      <dgm:spPr/>
      <dgm:t>
        <a:bodyPr/>
        <a:lstStyle/>
        <a:p>
          <a:endParaRPr lang="en-US"/>
        </a:p>
      </dgm:t>
    </dgm:pt>
    <dgm:pt modelId="{9885B058-9358-417E-B6F5-3B6F6B8A5569}">
      <dgm:prSet/>
      <dgm:spPr/>
      <dgm:t>
        <a:bodyPr/>
        <a:lstStyle/>
        <a:p>
          <a:r>
            <a:rPr lang="en-IN" sz="1300" b="1" dirty="0"/>
            <a:t>Challenge 10: Scalability</a:t>
          </a:r>
          <a:endParaRPr lang="en-US" sz="1300" dirty="0"/>
        </a:p>
      </dgm:t>
    </dgm:pt>
    <dgm:pt modelId="{9B81EB05-63EE-451C-9B3C-9696A2A2A317}" type="parTrans" cxnId="{5596B2F7-E0F4-497B-8BEC-43D4A2949C4A}">
      <dgm:prSet/>
      <dgm:spPr/>
      <dgm:t>
        <a:bodyPr/>
        <a:lstStyle/>
        <a:p>
          <a:endParaRPr lang="en-US"/>
        </a:p>
      </dgm:t>
    </dgm:pt>
    <dgm:pt modelId="{44587D45-44AF-4E5E-8DB4-E35D304C10D4}" type="sibTrans" cxnId="{5596B2F7-E0F4-497B-8BEC-43D4A2949C4A}">
      <dgm:prSet/>
      <dgm:spPr/>
      <dgm:t>
        <a:bodyPr/>
        <a:lstStyle/>
        <a:p>
          <a:endParaRPr lang="en-US"/>
        </a:p>
      </dgm:t>
    </dgm:pt>
    <dgm:pt modelId="{CD1498D1-EF90-4478-9A33-16D3ECABDEBF}">
      <dgm:prSet custT="1"/>
      <dgm:spPr/>
      <dgm:t>
        <a:bodyPr/>
        <a:lstStyle/>
        <a:p>
          <a:r>
            <a:rPr lang="en-IN" sz="1200" b="1" dirty="0"/>
            <a:t>Challenge:</a:t>
          </a:r>
          <a:r>
            <a:rPr lang="en-IN" sz="1200" dirty="0"/>
            <a:t> Ensuring that the IT solution can accommodate the growing demand for custom sneakers without sacrificing quality or customer experience.</a:t>
          </a:r>
          <a:endParaRPr lang="en-US" sz="1200" dirty="0"/>
        </a:p>
      </dgm:t>
    </dgm:pt>
    <dgm:pt modelId="{A4EDB92E-7FB5-4C9F-B092-F734A734ECAF}" type="parTrans" cxnId="{2DF387A1-E41E-496E-9EB0-CAD0DE6447E9}">
      <dgm:prSet/>
      <dgm:spPr/>
      <dgm:t>
        <a:bodyPr/>
        <a:lstStyle/>
        <a:p>
          <a:endParaRPr lang="en-US"/>
        </a:p>
      </dgm:t>
    </dgm:pt>
    <dgm:pt modelId="{317740A6-2165-4182-AB2F-1D0A14B4E5C3}" type="sibTrans" cxnId="{2DF387A1-E41E-496E-9EB0-CAD0DE6447E9}">
      <dgm:prSet/>
      <dgm:spPr/>
      <dgm:t>
        <a:bodyPr/>
        <a:lstStyle/>
        <a:p>
          <a:endParaRPr lang="en-US"/>
        </a:p>
      </dgm:t>
    </dgm:pt>
    <dgm:pt modelId="{6786D13D-44D9-4FFE-891C-ACEE1C4483E1}">
      <dgm:prSet custT="1"/>
      <dgm:spPr/>
      <dgm:t>
        <a:bodyPr/>
        <a:lstStyle/>
        <a:p>
          <a:r>
            <a:rPr lang="en-IN" sz="1200" b="1" dirty="0"/>
            <a:t>Solution:</a:t>
          </a:r>
          <a:r>
            <a:rPr lang="en-IN" sz="1200" dirty="0"/>
            <a:t> Design the IT solution with scalability in mind, utilizing cloud-based infrastructure and agile development practices. Continuously monitor performance and optimize as needed.</a:t>
          </a:r>
          <a:endParaRPr lang="en-US" sz="1200" dirty="0"/>
        </a:p>
      </dgm:t>
    </dgm:pt>
    <dgm:pt modelId="{90B5D525-0078-4E31-9F8C-9B6E50A9A26C}" type="parTrans" cxnId="{B1A256ED-4CA0-4380-8A09-4C5DB22661A3}">
      <dgm:prSet/>
      <dgm:spPr/>
      <dgm:t>
        <a:bodyPr/>
        <a:lstStyle/>
        <a:p>
          <a:endParaRPr lang="en-US"/>
        </a:p>
      </dgm:t>
    </dgm:pt>
    <dgm:pt modelId="{C6FFC1C1-07BB-476B-8C40-495AD7D60F66}" type="sibTrans" cxnId="{B1A256ED-4CA0-4380-8A09-4C5DB22661A3}">
      <dgm:prSet/>
      <dgm:spPr/>
      <dgm:t>
        <a:bodyPr/>
        <a:lstStyle/>
        <a:p>
          <a:endParaRPr lang="en-US"/>
        </a:p>
      </dgm:t>
    </dgm:pt>
    <dgm:pt modelId="{9C7F3C15-53B2-45F1-B1DA-D66729720DC2}">
      <dgm:prSet custT="1"/>
      <dgm:spPr/>
      <dgm:t>
        <a:bodyPr/>
        <a:lstStyle/>
        <a:p>
          <a:r>
            <a:rPr lang="en-IN" sz="1400" dirty="0"/>
            <a:t>Addressing these challenges through the proposed solutions will enhance Nike's custom sneaker design process, improving customer satisfaction, operational efficiency, and brand loyalty.</a:t>
          </a:r>
          <a:endParaRPr lang="en-US" sz="1400" dirty="0"/>
        </a:p>
      </dgm:t>
    </dgm:pt>
    <dgm:pt modelId="{1BAD162E-E77D-4CA1-B3B3-77DC526C18F7}" type="parTrans" cxnId="{522D06DE-6E70-44FE-9153-A9157E82E7A1}">
      <dgm:prSet/>
      <dgm:spPr/>
      <dgm:t>
        <a:bodyPr/>
        <a:lstStyle/>
        <a:p>
          <a:endParaRPr lang="en-US"/>
        </a:p>
      </dgm:t>
    </dgm:pt>
    <dgm:pt modelId="{A68AFFFF-B826-463F-8DD2-4CA37C1101F7}" type="sibTrans" cxnId="{522D06DE-6E70-44FE-9153-A9157E82E7A1}">
      <dgm:prSet/>
      <dgm:spPr/>
      <dgm:t>
        <a:bodyPr/>
        <a:lstStyle/>
        <a:p>
          <a:endParaRPr lang="en-US"/>
        </a:p>
      </dgm:t>
    </dgm:pt>
    <dgm:pt modelId="{253E94A2-0496-4F14-A425-72FEF9B3B829}" type="pres">
      <dgm:prSet presAssocID="{D1B0CD70-C5D5-4878-9318-7B4B02D77CDE}" presName="Name0" presStyleCnt="0">
        <dgm:presLayoutVars>
          <dgm:dir/>
          <dgm:resizeHandles val="exact"/>
        </dgm:presLayoutVars>
      </dgm:prSet>
      <dgm:spPr/>
    </dgm:pt>
    <dgm:pt modelId="{181EBED8-2ADA-4F1D-BF97-9813B0FD23DF}" type="pres">
      <dgm:prSet presAssocID="{33600419-D6A4-4F84-BED4-3361F09691E7}" presName="node" presStyleLbl="node1" presStyleIdx="0" presStyleCnt="7" custScaleX="112113" custScaleY="154428" custLinFactNeighborY="-3253">
        <dgm:presLayoutVars>
          <dgm:bulletEnabled val="1"/>
        </dgm:presLayoutVars>
      </dgm:prSet>
      <dgm:spPr/>
    </dgm:pt>
    <dgm:pt modelId="{449EDEE7-F3FB-4CC1-A45B-FF8923C47487}" type="pres">
      <dgm:prSet presAssocID="{9E82A4A6-37D8-47C9-8837-A1208BB7A86C}" presName="sibTrans" presStyleLbl="sibTrans1D1" presStyleIdx="0" presStyleCnt="6"/>
      <dgm:spPr/>
    </dgm:pt>
    <dgm:pt modelId="{DFB444FD-F1CE-4BA2-A132-1F56AD0AF400}" type="pres">
      <dgm:prSet presAssocID="{9E82A4A6-37D8-47C9-8837-A1208BB7A86C}" presName="connectorText" presStyleLbl="sibTrans1D1" presStyleIdx="0" presStyleCnt="6"/>
      <dgm:spPr/>
    </dgm:pt>
    <dgm:pt modelId="{03AFC3FC-5A91-42BB-8705-F77E8D68F3B1}" type="pres">
      <dgm:prSet presAssocID="{941FC335-FEAE-4B5B-BBE3-939E7D6C3C27}" presName="node" presStyleLbl="node1" presStyleIdx="1" presStyleCnt="7" custScaleX="103187" custScaleY="138359">
        <dgm:presLayoutVars>
          <dgm:bulletEnabled val="1"/>
        </dgm:presLayoutVars>
      </dgm:prSet>
      <dgm:spPr/>
    </dgm:pt>
    <dgm:pt modelId="{175952CE-F13A-47F8-B577-A5F40EAE5035}" type="pres">
      <dgm:prSet presAssocID="{28823DF1-6D64-4D18-9BEA-111298B7CEAE}" presName="sibTrans" presStyleLbl="sibTrans1D1" presStyleIdx="1" presStyleCnt="6"/>
      <dgm:spPr/>
    </dgm:pt>
    <dgm:pt modelId="{F1026EB2-D79B-4DEF-8CFC-C1BABDA44EEB}" type="pres">
      <dgm:prSet presAssocID="{28823DF1-6D64-4D18-9BEA-111298B7CEAE}" presName="connectorText" presStyleLbl="sibTrans1D1" presStyleIdx="1" presStyleCnt="6"/>
      <dgm:spPr/>
    </dgm:pt>
    <dgm:pt modelId="{2B0C5948-1542-4FC5-B65B-75F826723FD8}" type="pres">
      <dgm:prSet presAssocID="{CA9BF6FD-EA9C-4AF2-BD91-88BC0D558F44}" presName="node" presStyleLbl="node1" presStyleIdx="2" presStyleCnt="7" custScaleX="101937" custScaleY="130062">
        <dgm:presLayoutVars>
          <dgm:bulletEnabled val="1"/>
        </dgm:presLayoutVars>
      </dgm:prSet>
      <dgm:spPr/>
    </dgm:pt>
    <dgm:pt modelId="{965C4919-3BC6-426A-936E-524936C42BC8}" type="pres">
      <dgm:prSet presAssocID="{211CB33C-731D-46A7-A953-BDED22C94222}" presName="sibTrans" presStyleLbl="sibTrans1D1" presStyleIdx="2" presStyleCnt="6"/>
      <dgm:spPr/>
    </dgm:pt>
    <dgm:pt modelId="{4332C6D3-F972-42C3-8674-82B8F5CED785}" type="pres">
      <dgm:prSet presAssocID="{211CB33C-731D-46A7-A953-BDED22C94222}" presName="connectorText" presStyleLbl="sibTrans1D1" presStyleIdx="2" presStyleCnt="6"/>
      <dgm:spPr/>
    </dgm:pt>
    <dgm:pt modelId="{5AF6DC3A-4D60-4DFC-9C3E-46AFA0B79D39}" type="pres">
      <dgm:prSet presAssocID="{5BA4564E-ED24-4D55-B014-11E8EDFBE0D7}" presName="node" presStyleLbl="node1" presStyleIdx="3" presStyleCnt="7" custScaleY="122284">
        <dgm:presLayoutVars>
          <dgm:bulletEnabled val="1"/>
        </dgm:presLayoutVars>
      </dgm:prSet>
      <dgm:spPr/>
    </dgm:pt>
    <dgm:pt modelId="{644C03D7-9654-4FCE-8716-ECF5A1830D9E}" type="pres">
      <dgm:prSet presAssocID="{8A6182D5-E6AA-410C-8FAD-A8DF8C8C0EDC}" presName="sibTrans" presStyleLbl="sibTrans1D1" presStyleIdx="3" presStyleCnt="6"/>
      <dgm:spPr/>
    </dgm:pt>
    <dgm:pt modelId="{88338220-0A05-4E4B-88A5-455B63272E69}" type="pres">
      <dgm:prSet presAssocID="{8A6182D5-E6AA-410C-8FAD-A8DF8C8C0EDC}" presName="connectorText" presStyleLbl="sibTrans1D1" presStyleIdx="3" presStyleCnt="6"/>
      <dgm:spPr/>
    </dgm:pt>
    <dgm:pt modelId="{26AC78D3-4C5F-424E-8331-A4A9F7500F71}" type="pres">
      <dgm:prSet presAssocID="{269AB970-8596-4CFF-859E-A33F3DF3013D}" presName="node" presStyleLbl="node1" presStyleIdx="4" presStyleCnt="7" custScaleX="106193" custScaleY="138128">
        <dgm:presLayoutVars>
          <dgm:bulletEnabled val="1"/>
        </dgm:presLayoutVars>
      </dgm:prSet>
      <dgm:spPr/>
    </dgm:pt>
    <dgm:pt modelId="{D4CC7160-85FE-4D11-B5D4-ABE2878C8B90}" type="pres">
      <dgm:prSet presAssocID="{C60F01DB-5F02-4CF6-8422-DD2A2317BF74}" presName="sibTrans" presStyleLbl="sibTrans1D1" presStyleIdx="4" presStyleCnt="6"/>
      <dgm:spPr/>
    </dgm:pt>
    <dgm:pt modelId="{4874AF03-AD66-4C11-AD03-E596B3C6D44B}" type="pres">
      <dgm:prSet presAssocID="{C60F01DB-5F02-4CF6-8422-DD2A2317BF74}" presName="connectorText" presStyleLbl="sibTrans1D1" presStyleIdx="4" presStyleCnt="6"/>
      <dgm:spPr/>
    </dgm:pt>
    <dgm:pt modelId="{1FD855D4-B854-4373-9978-F4E26BEB7E35}" type="pres">
      <dgm:prSet presAssocID="{9885B058-9358-417E-B6F5-3B6F6B8A5569}" presName="node" presStyleLbl="node1" presStyleIdx="5" presStyleCnt="7" custScaleX="129484" custScaleY="139733">
        <dgm:presLayoutVars>
          <dgm:bulletEnabled val="1"/>
        </dgm:presLayoutVars>
      </dgm:prSet>
      <dgm:spPr/>
    </dgm:pt>
    <dgm:pt modelId="{BDE0964B-1E78-4D5E-B9AE-E939CE85E394}" type="pres">
      <dgm:prSet presAssocID="{44587D45-44AF-4E5E-8DB4-E35D304C10D4}" presName="sibTrans" presStyleLbl="sibTrans1D1" presStyleIdx="5" presStyleCnt="6"/>
      <dgm:spPr/>
    </dgm:pt>
    <dgm:pt modelId="{2375B388-F4D0-4929-B3D9-3059CC6852F6}" type="pres">
      <dgm:prSet presAssocID="{44587D45-44AF-4E5E-8DB4-E35D304C10D4}" presName="connectorText" presStyleLbl="sibTrans1D1" presStyleIdx="5" presStyleCnt="6"/>
      <dgm:spPr/>
    </dgm:pt>
    <dgm:pt modelId="{36C5752A-2F60-4D4E-B4E0-0C536892B5E9}" type="pres">
      <dgm:prSet presAssocID="{9C7F3C15-53B2-45F1-B1DA-D66729720DC2}" presName="node" presStyleLbl="node1" presStyleIdx="6" presStyleCnt="7" custScaleX="124057" custScaleY="135596">
        <dgm:presLayoutVars>
          <dgm:bulletEnabled val="1"/>
        </dgm:presLayoutVars>
      </dgm:prSet>
      <dgm:spPr/>
    </dgm:pt>
  </dgm:ptLst>
  <dgm:cxnLst>
    <dgm:cxn modelId="{0C04C900-F940-40CF-822D-7F03386B4A72}" type="presOf" srcId="{24715EE6-6F10-4171-BD55-06EB781040D9}" destId="{181EBED8-2ADA-4F1D-BF97-9813B0FD23DF}" srcOrd="0" destOrd="2" presId="urn:microsoft.com/office/officeart/2016/7/layout/RepeatingBendingProcessNew"/>
    <dgm:cxn modelId="{9F900803-D3E1-412A-B164-EA9D57752BA5}" srcId="{269AB970-8596-4CFF-859E-A33F3DF3013D}" destId="{8AA45157-FD54-4A5F-B340-86FD5D7A9DE5}" srcOrd="0" destOrd="0" parTransId="{D4D3CA82-526B-42E1-B9D1-2DC2CE246D24}" sibTransId="{D32E63ED-C938-4918-A3C1-76330D4D5F41}"/>
    <dgm:cxn modelId="{553DDD03-D765-4F60-A117-C9903F06B2A9}" type="presOf" srcId="{6786D13D-44D9-4FFE-891C-ACEE1C4483E1}" destId="{1FD855D4-B854-4373-9978-F4E26BEB7E35}" srcOrd="0" destOrd="2" presId="urn:microsoft.com/office/officeart/2016/7/layout/RepeatingBendingProcessNew"/>
    <dgm:cxn modelId="{7DE5010D-124B-4CC1-9C0B-FEDB6D978021}" type="presOf" srcId="{CD1498D1-EF90-4478-9A33-16D3ECABDEBF}" destId="{1FD855D4-B854-4373-9978-F4E26BEB7E35}" srcOrd="0" destOrd="1" presId="urn:microsoft.com/office/officeart/2016/7/layout/RepeatingBendingProcessNew"/>
    <dgm:cxn modelId="{6C21F010-CAA2-40F3-A5C2-E7CD26230F7F}" type="presOf" srcId="{8A6182D5-E6AA-410C-8FAD-A8DF8C8C0EDC}" destId="{88338220-0A05-4E4B-88A5-455B63272E69}" srcOrd="1" destOrd="0" presId="urn:microsoft.com/office/officeart/2016/7/layout/RepeatingBendingProcessNew"/>
    <dgm:cxn modelId="{F0F30212-390D-47A2-8BED-763CC22D9F88}" type="presOf" srcId="{9E801743-A42D-41E1-B839-61308A32AAD2}" destId="{03AFC3FC-5A91-42BB-8705-F77E8D68F3B1}" srcOrd="0" destOrd="1" presId="urn:microsoft.com/office/officeart/2016/7/layout/RepeatingBendingProcessNew"/>
    <dgm:cxn modelId="{18BFE715-6FDF-4A83-9499-9E2BCE6D6EE9}" srcId="{941FC335-FEAE-4B5B-BBE3-939E7D6C3C27}" destId="{8F643522-BC81-42B8-8092-5F873732DF12}" srcOrd="1" destOrd="0" parTransId="{99343ACE-3FEB-480D-BF7D-4D7B7C70966A}" sibTransId="{4A972A77-5AC0-431D-8F9B-166A5FA57C69}"/>
    <dgm:cxn modelId="{D2013A29-6EBD-4C8A-B99B-876566467B6C}" type="presOf" srcId="{8F643522-BC81-42B8-8092-5F873732DF12}" destId="{03AFC3FC-5A91-42BB-8705-F77E8D68F3B1}" srcOrd="0" destOrd="2" presId="urn:microsoft.com/office/officeart/2016/7/layout/RepeatingBendingProcessNew"/>
    <dgm:cxn modelId="{47F59A38-E91C-4ACB-AF11-65A9CA9D5E38}" srcId="{CA9BF6FD-EA9C-4AF2-BD91-88BC0D558F44}" destId="{10ECFC3A-7649-4AE5-9E19-8D7150CFBF8C}" srcOrd="0" destOrd="0" parTransId="{022106B5-C122-4DFC-B460-9E002E8D68B8}" sibTransId="{6338C173-A9E8-4C63-B864-41E727AC2A42}"/>
    <dgm:cxn modelId="{A6428539-254D-45B2-AF8C-A4B67DFA1DA6}" type="presOf" srcId="{33600419-D6A4-4F84-BED4-3361F09691E7}" destId="{181EBED8-2ADA-4F1D-BF97-9813B0FD23DF}" srcOrd="0" destOrd="0" presId="urn:microsoft.com/office/officeart/2016/7/layout/RepeatingBendingProcessNew"/>
    <dgm:cxn modelId="{41F22C3B-F014-4EA1-85CA-6F99729FC3DA}" srcId="{D1B0CD70-C5D5-4878-9318-7B4B02D77CDE}" destId="{941FC335-FEAE-4B5B-BBE3-939E7D6C3C27}" srcOrd="1" destOrd="0" parTransId="{242A45B1-7402-40D9-B044-56E7504211F2}" sibTransId="{28823DF1-6D64-4D18-9BEA-111298B7CEAE}"/>
    <dgm:cxn modelId="{992B1F40-0BD6-4A1C-9441-552B5F1444C7}" type="presOf" srcId="{C60F01DB-5F02-4CF6-8422-DD2A2317BF74}" destId="{4874AF03-AD66-4C11-AD03-E596B3C6D44B}" srcOrd="1" destOrd="0" presId="urn:microsoft.com/office/officeart/2016/7/layout/RepeatingBendingProcessNew"/>
    <dgm:cxn modelId="{90B62260-6453-4FD0-B44E-0BFF68BB6A15}" type="presOf" srcId="{941FC335-FEAE-4B5B-BBE3-939E7D6C3C27}" destId="{03AFC3FC-5A91-42BB-8705-F77E8D68F3B1}" srcOrd="0" destOrd="0" presId="urn:microsoft.com/office/officeart/2016/7/layout/RepeatingBendingProcessNew"/>
    <dgm:cxn modelId="{D2BE4A60-6009-49C7-B79B-5463B07AFF93}" type="presOf" srcId="{2140A396-B143-457A-B159-A382C9A52806}" destId="{5AF6DC3A-4D60-4DFC-9C3E-46AFA0B79D39}" srcOrd="0" destOrd="2" presId="urn:microsoft.com/office/officeart/2016/7/layout/RepeatingBendingProcessNew"/>
    <dgm:cxn modelId="{9FC82262-7755-489A-9136-A6F206016950}" type="presOf" srcId="{269AB970-8596-4CFF-859E-A33F3DF3013D}" destId="{26AC78D3-4C5F-424E-8331-A4A9F7500F71}" srcOrd="0" destOrd="0" presId="urn:microsoft.com/office/officeart/2016/7/layout/RepeatingBendingProcessNew"/>
    <dgm:cxn modelId="{D2AC276A-4ACD-4DED-85AC-E0E22E3C9A77}" srcId="{D1B0CD70-C5D5-4878-9318-7B4B02D77CDE}" destId="{CA9BF6FD-EA9C-4AF2-BD91-88BC0D558F44}" srcOrd="2" destOrd="0" parTransId="{F52BFED5-3CF8-4164-9990-3B340C7ED2DD}" sibTransId="{211CB33C-731D-46A7-A953-BDED22C94222}"/>
    <dgm:cxn modelId="{AEEA654E-F757-41A2-9A72-8C8C34281542}" type="presOf" srcId="{6F166041-47F4-4A9A-8ED0-E0D61CB26FB0}" destId="{5AF6DC3A-4D60-4DFC-9C3E-46AFA0B79D39}" srcOrd="0" destOrd="1" presId="urn:microsoft.com/office/officeart/2016/7/layout/RepeatingBendingProcessNew"/>
    <dgm:cxn modelId="{EDE5B34E-A8DE-4021-B01E-6B7F735C8A16}" type="presOf" srcId="{CA9BF6FD-EA9C-4AF2-BD91-88BC0D558F44}" destId="{2B0C5948-1542-4FC5-B65B-75F826723FD8}" srcOrd="0" destOrd="0" presId="urn:microsoft.com/office/officeart/2016/7/layout/RepeatingBendingProcessNew"/>
    <dgm:cxn modelId="{4941124F-63CF-49B0-8EDF-437AA77BF5DA}" srcId="{941FC335-FEAE-4B5B-BBE3-939E7D6C3C27}" destId="{9E801743-A42D-41E1-B839-61308A32AAD2}" srcOrd="0" destOrd="0" parTransId="{34E0DB4B-3292-46B0-A04C-54FACA720387}" sibTransId="{470CDB88-E4FA-4586-B4FA-351426B102EC}"/>
    <dgm:cxn modelId="{C55CA16F-B781-4DEC-A89D-8A4242BE8FD1}" type="presOf" srcId="{6C4A1E05-4BB8-49EB-BE05-A9F47CBD04E7}" destId="{2B0C5948-1542-4FC5-B65B-75F826723FD8}" srcOrd="0" destOrd="2" presId="urn:microsoft.com/office/officeart/2016/7/layout/RepeatingBendingProcessNew"/>
    <dgm:cxn modelId="{829FFD70-DF7A-48E9-BCA4-B0388EE6EA30}" type="presOf" srcId="{E2DEEEDD-A95A-4FC1-A43A-0377FFE649F9}" destId="{26AC78D3-4C5F-424E-8331-A4A9F7500F71}" srcOrd="0" destOrd="2" presId="urn:microsoft.com/office/officeart/2016/7/layout/RepeatingBendingProcessNew"/>
    <dgm:cxn modelId="{1D195873-80AD-407A-AD04-AE61BC6B81EA}" type="presOf" srcId="{28823DF1-6D64-4D18-9BEA-111298B7CEAE}" destId="{175952CE-F13A-47F8-B577-A5F40EAE5035}" srcOrd="0" destOrd="0" presId="urn:microsoft.com/office/officeart/2016/7/layout/RepeatingBendingProcessNew"/>
    <dgm:cxn modelId="{5C342854-49DE-4A69-8806-6A3D744BD6E4}" type="presOf" srcId="{5BA4564E-ED24-4D55-B014-11E8EDFBE0D7}" destId="{5AF6DC3A-4D60-4DFC-9C3E-46AFA0B79D39}" srcOrd="0" destOrd="0" presId="urn:microsoft.com/office/officeart/2016/7/layout/RepeatingBendingProcessNew"/>
    <dgm:cxn modelId="{6BD95A59-7AB5-4FE8-B1F7-55D85AB42762}" type="presOf" srcId="{9E82A4A6-37D8-47C9-8837-A1208BB7A86C}" destId="{DFB444FD-F1CE-4BA2-A132-1F56AD0AF400}" srcOrd="1" destOrd="0" presId="urn:microsoft.com/office/officeart/2016/7/layout/RepeatingBendingProcessNew"/>
    <dgm:cxn modelId="{7AE5CE5A-7739-41B6-A790-6FD6F11F8CDF}" srcId="{33600419-D6A4-4F84-BED4-3361F09691E7}" destId="{24715EE6-6F10-4171-BD55-06EB781040D9}" srcOrd="1" destOrd="0" parTransId="{1E5A507E-F648-43EF-B3D5-C35987120B19}" sibTransId="{AD97A931-A208-4F6B-9130-2F210746977A}"/>
    <dgm:cxn modelId="{2757E082-CFE4-467B-9968-0575C588BAFE}" srcId="{D1B0CD70-C5D5-4878-9318-7B4B02D77CDE}" destId="{269AB970-8596-4CFF-859E-A33F3DF3013D}" srcOrd="4" destOrd="0" parTransId="{D42A031F-6FC0-471A-8B20-2DB4786DF77A}" sibTransId="{C60F01DB-5F02-4CF6-8422-DD2A2317BF74}"/>
    <dgm:cxn modelId="{90437D84-64EB-417F-B97F-A4F25F2FC18C}" type="presOf" srcId="{D1B0CD70-C5D5-4878-9318-7B4B02D77CDE}" destId="{253E94A2-0496-4F14-A425-72FEF9B3B829}" srcOrd="0" destOrd="0" presId="urn:microsoft.com/office/officeart/2016/7/layout/RepeatingBendingProcessNew"/>
    <dgm:cxn modelId="{17A17E85-3006-4885-BD17-96954E46F95D}" type="presOf" srcId="{9885B058-9358-417E-B6F5-3B6F6B8A5569}" destId="{1FD855D4-B854-4373-9978-F4E26BEB7E35}" srcOrd="0" destOrd="0" presId="urn:microsoft.com/office/officeart/2016/7/layout/RepeatingBendingProcessNew"/>
    <dgm:cxn modelId="{FB65C086-3151-4E91-94F2-E6C06A580559}" type="presOf" srcId="{8AA45157-FD54-4A5F-B340-86FD5D7A9DE5}" destId="{26AC78D3-4C5F-424E-8331-A4A9F7500F71}" srcOrd="0" destOrd="1" presId="urn:microsoft.com/office/officeart/2016/7/layout/RepeatingBendingProcessNew"/>
    <dgm:cxn modelId="{EF850D88-EDF9-4261-A95B-0A7D1E04892F}" type="presOf" srcId="{211CB33C-731D-46A7-A953-BDED22C94222}" destId="{4332C6D3-F972-42C3-8674-82B8F5CED785}" srcOrd="1" destOrd="0" presId="urn:microsoft.com/office/officeart/2016/7/layout/RepeatingBendingProcessNew"/>
    <dgm:cxn modelId="{9436D68E-4FC6-40BA-AFD6-54B7C03E36C6}" type="presOf" srcId="{9C7F3C15-53B2-45F1-B1DA-D66729720DC2}" destId="{36C5752A-2F60-4D4E-B4E0-0C536892B5E9}" srcOrd="0" destOrd="0" presId="urn:microsoft.com/office/officeart/2016/7/layout/RepeatingBendingProcessNew"/>
    <dgm:cxn modelId="{FB0CF699-4832-4716-A96D-6578BB4EEBD8}" type="presOf" srcId="{44587D45-44AF-4E5E-8DB4-E35D304C10D4}" destId="{BDE0964B-1E78-4D5E-B9AE-E939CE85E394}" srcOrd="0" destOrd="0" presId="urn:microsoft.com/office/officeart/2016/7/layout/RepeatingBendingProcessNew"/>
    <dgm:cxn modelId="{8A7FBA9B-1AF6-4044-803A-4B8887223BD0}" type="presOf" srcId="{8A6182D5-E6AA-410C-8FAD-A8DF8C8C0EDC}" destId="{644C03D7-9654-4FCE-8716-ECF5A1830D9E}" srcOrd="0" destOrd="0" presId="urn:microsoft.com/office/officeart/2016/7/layout/RepeatingBendingProcessNew"/>
    <dgm:cxn modelId="{2DF387A1-E41E-496E-9EB0-CAD0DE6447E9}" srcId="{9885B058-9358-417E-B6F5-3B6F6B8A5569}" destId="{CD1498D1-EF90-4478-9A33-16D3ECABDEBF}" srcOrd="0" destOrd="0" parTransId="{A4EDB92E-7FB5-4C9F-B092-F734A734ECAF}" sibTransId="{317740A6-2165-4182-AB2F-1D0A14B4E5C3}"/>
    <dgm:cxn modelId="{69D214A6-1654-4AC4-B223-4C35071292DF}" srcId="{269AB970-8596-4CFF-859E-A33F3DF3013D}" destId="{E2DEEEDD-A95A-4FC1-A43A-0377FFE649F9}" srcOrd="1" destOrd="0" parTransId="{3CA3B93C-0BB5-4088-B62B-37825506D9D1}" sibTransId="{9ABD35E1-0EC1-46BB-84EB-E6ABC4BA3BDB}"/>
    <dgm:cxn modelId="{AAE808A8-BD7A-446C-9CD2-23252CCBFA8C}" type="presOf" srcId="{B5A14B15-F4AF-4621-9D57-1824726E5AA1}" destId="{181EBED8-2ADA-4F1D-BF97-9813B0FD23DF}" srcOrd="0" destOrd="1" presId="urn:microsoft.com/office/officeart/2016/7/layout/RepeatingBendingProcessNew"/>
    <dgm:cxn modelId="{C543D2AB-24FF-4F94-AD32-DDBD457C233E}" srcId="{33600419-D6A4-4F84-BED4-3361F09691E7}" destId="{B5A14B15-F4AF-4621-9D57-1824726E5AA1}" srcOrd="0" destOrd="0" parTransId="{85E41003-B577-4E82-8EB2-53AE1C0A219E}" sibTransId="{AD7F2BB2-5E18-46BA-A9B9-3D9F32DAEE2C}"/>
    <dgm:cxn modelId="{4458DAAC-0CBF-42AE-AD00-D9C0B212DEB3}" type="presOf" srcId="{28823DF1-6D64-4D18-9BEA-111298B7CEAE}" destId="{F1026EB2-D79B-4DEF-8CFC-C1BABDA44EEB}" srcOrd="1" destOrd="0" presId="urn:microsoft.com/office/officeart/2016/7/layout/RepeatingBendingProcessNew"/>
    <dgm:cxn modelId="{205E21B0-43E4-49BA-A412-4C12E3FC3715}" srcId="{5BA4564E-ED24-4D55-B014-11E8EDFBE0D7}" destId="{2140A396-B143-457A-B159-A382C9A52806}" srcOrd="1" destOrd="0" parTransId="{C852B971-9653-415E-AE01-6D1F4364DF8F}" sibTransId="{1A31D4D7-C624-400F-813F-E37A5D359533}"/>
    <dgm:cxn modelId="{997F5EB3-6449-49F8-BC2B-320F67E9D27A}" srcId="{CA9BF6FD-EA9C-4AF2-BD91-88BC0D558F44}" destId="{6C4A1E05-4BB8-49EB-BE05-A9F47CBD04E7}" srcOrd="1" destOrd="0" parTransId="{0E30F8A0-5D6A-42DC-97A1-D8B33E7FF9A9}" sibTransId="{EA26F480-54D9-4F5B-8017-F9E7BA53AE17}"/>
    <dgm:cxn modelId="{ADB386C4-B3B1-47C5-A56B-A990A33B8D73}" srcId="{5BA4564E-ED24-4D55-B014-11E8EDFBE0D7}" destId="{6F166041-47F4-4A9A-8ED0-E0D61CB26FB0}" srcOrd="0" destOrd="0" parTransId="{8969896A-5513-4A0F-B8B1-08ECC47CCA39}" sibTransId="{57BB359B-CFF1-4D08-897B-D825F19884B7}"/>
    <dgm:cxn modelId="{8064AFC9-AD65-49BB-9CCF-E95824169A55}" type="presOf" srcId="{44587D45-44AF-4E5E-8DB4-E35D304C10D4}" destId="{2375B388-F4D0-4929-B3D9-3059CC6852F6}" srcOrd="1" destOrd="0" presId="urn:microsoft.com/office/officeart/2016/7/layout/RepeatingBendingProcessNew"/>
    <dgm:cxn modelId="{99A3ECCE-A50B-40D8-9457-38EDDA896FA3}" type="presOf" srcId="{9E82A4A6-37D8-47C9-8837-A1208BB7A86C}" destId="{449EDEE7-F3FB-4CC1-A45B-FF8923C47487}" srcOrd="0" destOrd="0" presId="urn:microsoft.com/office/officeart/2016/7/layout/RepeatingBendingProcessNew"/>
    <dgm:cxn modelId="{D8E7B7D7-5439-482F-B63A-59333DD5B867}" srcId="{D1B0CD70-C5D5-4878-9318-7B4B02D77CDE}" destId="{33600419-D6A4-4F84-BED4-3361F09691E7}" srcOrd="0" destOrd="0" parTransId="{EC914BB9-D896-417E-B6B3-73F4DEE47A56}" sibTransId="{9E82A4A6-37D8-47C9-8837-A1208BB7A86C}"/>
    <dgm:cxn modelId="{522D06DE-6E70-44FE-9153-A9157E82E7A1}" srcId="{D1B0CD70-C5D5-4878-9318-7B4B02D77CDE}" destId="{9C7F3C15-53B2-45F1-B1DA-D66729720DC2}" srcOrd="6" destOrd="0" parTransId="{1BAD162E-E77D-4CA1-B3B3-77DC526C18F7}" sibTransId="{A68AFFFF-B826-463F-8DD2-4CA37C1101F7}"/>
    <dgm:cxn modelId="{A0A4DDE3-4006-4EF0-8E1D-24D3D65B838C}" type="presOf" srcId="{10ECFC3A-7649-4AE5-9E19-8D7150CFBF8C}" destId="{2B0C5948-1542-4FC5-B65B-75F826723FD8}" srcOrd="0" destOrd="1" presId="urn:microsoft.com/office/officeart/2016/7/layout/RepeatingBendingProcessNew"/>
    <dgm:cxn modelId="{B1A256ED-4CA0-4380-8A09-4C5DB22661A3}" srcId="{9885B058-9358-417E-B6F5-3B6F6B8A5569}" destId="{6786D13D-44D9-4FFE-891C-ACEE1C4483E1}" srcOrd="1" destOrd="0" parTransId="{90B5D525-0078-4E31-9F8C-9B6E50A9A26C}" sibTransId="{C6FFC1C1-07BB-476B-8C40-495AD7D60F66}"/>
    <dgm:cxn modelId="{5596B2F7-E0F4-497B-8BEC-43D4A2949C4A}" srcId="{D1B0CD70-C5D5-4878-9318-7B4B02D77CDE}" destId="{9885B058-9358-417E-B6F5-3B6F6B8A5569}" srcOrd="5" destOrd="0" parTransId="{9B81EB05-63EE-451C-9B3C-9696A2A2A317}" sibTransId="{44587D45-44AF-4E5E-8DB4-E35D304C10D4}"/>
    <dgm:cxn modelId="{6AA6F1FB-6CAB-4ACE-87D4-7F33613735BA}" type="presOf" srcId="{C60F01DB-5F02-4CF6-8422-DD2A2317BF74}" destId="{D4CC7160-85FE-4D11-B5D4-ABE2878C8B90}" srcOrd="0" destOrd="0" presId="urn:microsoft.com/office/officeart/2016/7/layout/RepeatingBendingProcessNew"/>
    <dgm:cxn modelId="{C1E028FF-1DD2-41B4-AB62-7DB9A2A267D7}" srcId="{D1B0CD70-C5D5-4878-9318-7B4B02D77CDE}" destId="{5BA4564E-ED24-4D55-B014-11E8EDFBE0D7}" srcOrd="3" destOrd="0" parTransId="{E12B3A17-50DC-48C9-81FA-DE2B17CBD3DE}" sibTransId="{8A6182D5-E6AA-410C-8FAD-A8DF8C8C0EDC}"/>
    <dgm:cxn modelId="{80BD43FF-C9CB-477B-A1BD-25986DB3413F}" type="presOf" srcId="{211CB33C-731D-46A7-A953-BDED22C94222}" destId="{965C4919-3BC6-426A-936E-524936C42BC8}" srcOrd="0" destOrd="0" presId="urn:microsoft.com/office/officeart/2016/7/layout/RepeatingBendingProcessNew"/>
    <dgm:cxn modelId="{9CDBD5CB-389F-4A23-9CAD-9F0B86B89A86}" type="presParOf" srcId="{253E94A2-0496-4F14-A425-72FEF9B3B829}" destId="{181EBED8-2ADA-4F1D-BF97-9813B0FD23DF}" srcOrd="0" destOrd="0" presId="urn:microsoft.com/office/officeart/2016/7/layout/RepeatingBendingProcessNew"/>
    <dgm:cxn modelId="{57EBBDE5-F761-4401-839B-24975201DB98}" type="presParOf" srcId="{253E94A2-0496-4F14-A425-72FEF9B3B829}" destId="{449EDEE7-F3FB-4CC1-A45B-FF8923C47487}" srcOrd="1" destOrd="0" presId="urn:microsoft.com/office/officeart/2016/7/layout/RepeatingBendingProcessNew"/>
    <dgm:cxn modelId="{E6C10D38-4E1D-4E8C-8BF6-D89F93211D80}" type="presParOf" srcId="{449EDEE7-F3FB-4CC1-A45B-FF8923C47487}" destId="{DFB444FD-F1CE-4BA2-A132-1F56AD0AF400}" srcOrd="0" destOrd="0" presId="urn:microsoft.com/office/officeart/2016/7/layout/RepeatingBendingProcessNew"/>
    <dgm:cxn modelId="{061218FE-3FE2-49B5-A6A5-FB9A52FE0D8E}" type="presParOf" srcId="{253E94A2-0496-4F14-A425-72FEF9B3B829}" destId="{03AFC3FC-5A91-42BB-8705-F77E8D68F3B1}" srcOrd="2" destOrd="0" presId="urn:microsoft.com/office/officeart/2016/7/layout/RepeatingBendingProcessNew"/>
    <dgm:cxn modelId="{A751BAF9-76DE-4296-8DDA-70762D4F7689}" type="presParOf" srcId="{253E94A2-0496-4F14-A425-72FEF9B3B829}" destId="{175952CE-F13A-47F8-B577-A5F40EAE5035}" srcOrd="3" destOrd="0" presId="urn:microsoft.com/office/officeart/2016/7/layout/RepeatingBendingProcessNew"/>
    <dgm:cxn modelId="{10081A6B-14F0-4785-BFFA-968858B8A5D4}" type="presParOf" srcId="{175952CE-F13A-47F8-B577-A5F40EAE5035}" destId="{F1026EB2-D79B-4DEF-8CFC-C1BABDA44EEB}" srcOrd="0" destOrd="0" presId="urn:microsoft.com/office/officeart/2016/7/layout/RepeatingBendingProcessNew"/>
    <dgm:cxn modelId="{0EE4ECBB-4C32-477C-A15B-F21F69F4B522}" type="presParOf" srcId="{253E94A2-0496-4F14-A425-72FEF9B3B829}" destId="{2B0C5948-1542-4FC5-B65B-75F826723FD8}" srcOrd="4" destOrd="0" presId="urn:microsoft.com/office/officeart/2016/7/layout/RepeatingBendingProcessNew"/>
    <dgm:cxn modelId="{84252836-BCD7-49BD-99B4-ECDEB32F1870}" type="presParOf" srcId="{253E94A2-0496-4F14-A425-72FEF9B3B829}" destId="{965C4919-3BC6-426A-936E-524936C42BC8}" srcOrd="5" destOrd="0" presId="urn:microsoft.com/office/officeart/2016/7/layout/RepeatingBendingProcessNew"/>
    <dgm:cxn modelId="{BA375935-84C5-4453-8DC1-3C547F69172B}" type="presParOf" srcId="{965C4919-3BC6-426A-936E-524936C42BC8}" destId="{4332C6D3-F972-42C3-8674-82B8F5CED785}" srcOrd="0" destOrd="0" presId="urn:microsoft.com/office/officeart/2016/7/layout/RepeatingBendingProcessNew"/>
    <dgm:cxn modelId="{F5760DFE-E05F-4C85-B7E3-73DF539C4AC5}" type="presParOf" srcId="{253E94A2-0496-4F14-A425-72FEF9B3B829}" destId="{5AF6DC3A-4D60-4DFC-9C3E-46AFA0B79D39}" srcOrd="6" destOrd="0" presId="urn:microsoft.com/office/officeart/2016/7/layout/RepeatingBendingProcessNew"/>
    <dgm:cxn modelId="{24105399-31BE-4A8A-9702-668D1F6AD043}" type="presParOf" srcId="{253E94A2-0496-4F14-A425-72FEF9B3B829}" destId="{644C03D7-9654-4FCE-8716-ECF5A1830D9E}" srcOrd="7" destOrd="0" presId="urn:microsoft.com/office/officeart/2016/7/layout/RepeatingBendingProcessNew"/>
    <dgm:cxn modelId="{BCEFF880-231F-4621-9C11-A004945BCF94}" type="presParOf" srcId="{644C03D7-9654-4FCE-8716-ECF5A1830D9E}" destId="{88338220-0A05-4E4B-88A5-455B63272E69}" srcOrd="0" destOrd="0" presId="urn:microsoft.com/office/officeart/2016/7/layout/RepeatingBendingProcessNew"/>
    <dgm:cxn modelId="{81A94112-CAA5-4C43-91D8-992361DA9328}" type="presParOf" srcId="{253E94A2-0496-4F14-A425-72FEF9B3B829}" destId="{26AC78D3-4C5F-424E-8331-A4A9F7500F71}" srcOrd="8" destOrd="0" presId="urn:microsoft.com/office/officeart/2016/7/layout/RepeatingBendingProcessNew"/>
    <dgm:cxn modelId="{7A310A2F-2B16-41C9-89F7-D200D7D599F3}" type="presParOf" srcId="{253E94A2-0496-4F14-A425-72FEF9B3B829}" destId="{D4CC7160-85FE-4D11-B5D4-ABE2878C8B90}" srcOrd="9" destOrd="0" presId="urn:microsoft.com/office/officeart/2016/7/layout/RepeatingBendingProcessNew"/>
    <dgm:cxn modelId="{06DE3429-2CA0-45F5-9427-BB3603166AD1}" type="presParOf" srcId="{D4CC7160-85FE-4D11-B5D4-ABE2878C8B90}" destId="{4874AF03-AD66-4C11-AD03-E596B3C6D44B}" srcOrd="0" destOrd="0" presId="urn:microsoft.com/office/officeart/2016/7/layout/RepeatingBendingProcessNew"/>
    <dgm:cxn modelId="{39F1D426-266B-4B4C-A69A-99BA552D1F16}" type="presParOf" srcId="{253E94A2-0496-4F14-A425-72FEF9B3B829}" destId="{1FD855D4-B854-4373-9978-F4E26BEB7E35}" srcOrd="10" destOrd="0" presId="urn:microsoft.com/office/officeart/2016/7/layout/RepeatingBendingProcessNew"/>
    <dgm:cxn modelId="{87D63BD7-16AE-43FA-89A1-9536F20AEB6A}" type="presParOf" srcId="{253E94A2-0496-4F14-A425-72FEF9B3B829}" destId="{BDE0964B-1E78-4D5E-B9AE-E939CE85E394}" srcOrd="11" destOrd="0" presId="urn:microsoft.com/office/officeart/2016/7/layout/RepeatingBendingProcessNew"/>
    <dgm:cxn modelId="{A83E9464-2809-43C4-AC96-E0F7F22B7C5A}" type="presParOf" srcId="{BDE0964B-1E78-4D5E-B9AE-E939CE85E394}" destId="{2375B388-F4D0-4929-B3D9-3059CC6852F6}" srcOrd="0" destOrd="0" presId="urn:microsoft.com/office/officeart/2016/7/layout/RepeatingBendingProcessNew"/>
    <dgm:cxn modelId="{188F2B65-D8AA-4405-BE54-54EB58EE6B24}" type="presParOf" srcId="{253E94A2-0496-4F14-A425-72FEF9B3B829}" destId="{36C5752A-2F60-4D4E-B4E0-0C536892B5E9}" srcOrd="1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694FA4-872B-4CAE-AB98-443D7A34B808}">
      <dsp:nvSpPr>
        <dsp:cNvPr id="0" name=""/>
        <dsp:cNvSpPr/>
      </dsp:nvSpPr>
      <dsp:spPr>
        <a:xfrm>
          <a:off x="1688000" y="1975"/>
          <a:ext cx="1899000" cy="1303784"/>
        </a:xfrm>
        <a:prstGeom prst="roundRect">
          <a:avLst/>
        </a:prstGeom>
        <a:gradFill rotWithShape="0">
          <a:gsLst>
            <a:gs pos="0">
              <a:schemeClr val="dk2">
                <a:hueOff val="0"/>
                <a:satOff val="0"/>
                <a:lumOff val="0"/>
                <a:alphaOff val="0"/>
                <a:tint val="98000"/>
                <a:lumMod val="110000"/>
              </a:schemeClr>
            </a:gs>
            <a:gs pos="84000">
              <a:schemeClr val="dk2">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dirty="0"/>
            <a:t>presented by </a:t>
          </a:r>
        </a:p>
      </dsp:txBody>
      <dsp:txXfrm>
        <a:off x="1751645" y="65620"/>
        <a:ext cx="1771710" cy="1176494"/>
      </dsp:txXfrm>
    </dsp:sp>
    <dsp:sp modelId="{F97F4B11-984F-444D-AEFA-754844384A8D}">
      <dsp:nvSpPr>
        <dsp:cNvPr id="0" name=""/>
        <dsp:cNvSpPr/>
      </dsp:nvSpPr>
      <dsp:spPr>
        <a:xfrm>
          <a:off x="1688000" y="1370949"/>
          <a:ext cx="1899000" cy="1303784"/>
        </a:xfrm>
        <a:prstGeom prst="roundRect">
          <a:avLst/>
        </a:prstGeom>
        <a:gradFill rotWithShape="0">
          <a:gsLst>
            <a:gs pos="0">
              <a:schemeClr val="dk2">
                <a:hueOff val="0"/>
                <a:satOff val="0"/>
                <a:lumOff val="0"/>
                <a:alphaOff val="0"/>
                <a:tint val="98000"/>
                <a:lumMod val="110000"/>
              </a:schemeClr>
            </a:gs>
            <a:gs pos="84000">
              <a:schemeClr val="dk2">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a:t>SEJAL SINGH</a:t>
          </a:r>
        </a:p>
      </dsp:txBody>
      <dsp:txXfrm>
        <a:off x="1751645" y="1434594"/>
        <a:ext cx="1771710" cy="1176494"/>
      </dsp:txXfrm>
    </dsp:sp>
    <dsp:sp modelId="{931012EB-1885-43C4-A154-AA1291911987}">
      <dsp:nvSpPr>
        <dsp:cNvPr id="0" name=""/>
        <dsp:cNvSpPr/>
      </dsp:nvSpPr>
      <dsp:spPr>
        <a:xfrm>
          <a:off x="1688000" y="2739923"/>
          <a:ext cx="1899000" cy="1303784"/>
        </a:xfrm>
        <a:prstGeom prst="roundRect">
          <a:avLst/>
        </a:prstGeom>
        <a:gradFill rotWithShape="0">
          <a:gsLst>
            <a:gs pos="0">
              <a:schemeClr val="dk2">
                <a:hueOff val="0"/>
                <a:satOff val="0"/>
                <a:lumOff val="0"/>
                <a:alphaOff val="0"/>
                <a:tint val="98000"/>
                <a:lumMod val="110000"/>
              </a:schemeClr>
            </a:gs>
            <a:gs pos="84000">
              <a:schemeClr val="dk2">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a:t>REVA UNIVERSITY                                 </a:t>
          </a:r>
        </a:p>
      </dsp:txBody>
      <dsp:txXfrm>
        <a:off x="1751645" y="2803568"/>
        <a:ext cx="1771710" cy="117649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6C7354-6C46-4A68-97B7-8E4863E77C9F}">
      <dsp:nvSpPr>
        <dsp:cNvPr id="0" name=""/>
        <dsp:cNvSpPr/>
      </dsp:nvSpPr>
      <dsp:spPr>
        <a:xfrm>
          <a:off x="750731" y="102216"/>
          <a:ext cx="1364757" cy="136475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8827AE-2820-432B-99C6-2099CD545A7B}">
      <dsp:nvSpPr>
        <dsp:cNvPr id="0" name=""/>
        <dsp:cNvSpPr/>
      </dsp:nvSpPr>
      <dsp:spPr>
        <a:xfrm>
          <a:off x="1037330" y="388816"/>
          <a:ext cx="791559" cy="7915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5902A8-EA85-46B2-A0B1-557290098BA3}">
      <dsp:nvSpPr>
        <dsp:cNvPr id="0" name=""/>
        <dsp:cNvSpPr/>
      </dsp:nvSpPr>
      <dsp:spPr>
        <a:xfrm>
          <a:off x="2407937" y="102216"/>
          <a:ext cx="3216929" cy="13647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kern="1200"/>
            <a:t>The background of this proposal centers around Nike's commitment to innovation, personalization, and elevating customer experiences within the footwear industry. Nike, a global leader in athletic footwear and apparel, has continuously strived to push boundaries and set new standards. In line with this ethos, the proposal aims to enhance Nike's custom sneaker design process through innovative IT solutions.</a:t>
          </a:r>
          <a:endParaRPr lang="en-US" sz="1100" kern="1200"/>
        </a:p>
      </dsp:txBody>
      <dsp:txXfrm>
        <a:off x="2407937" y="102216"/>
        <a:ext cx="3216929" cy="1364757"/>
      </dsp:txXfrm>
    </dsp:sp>
    <dsp:sp modelId="{22E0025C-B345-4C3D-A85D-99523817F013}">
      <dsp:nvSpPr>
        <dsp:cNvPr id="0" name=""/>
        <dsp:cNvSpPr/>
      </dsp:nvSpPr>
      <dsp:spPr>
        <a:xfrm>
          <a:off x="867667" y="4767013"/>
          <a:ext cx="1364757" cy="136475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DB1F0C-4E6D-4F0D-B3CA-C49AD53C052B}">
      <dsp:nvSpPr>
        <dsp:cNvPr id="0" name=""/>
        <dsp:cNvSpPr/>
      </dsp:nvSpPr>
      <dsp:spPr>
        <a:xfrm>
          <a:off x="1154270" y="4934180"/>
          <a:ext cx="791559" cy="7915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A71610-3363-4400-B0F3-4AB1C9E5720F}">
      <dsp:nvSpPr>
        <dsp:cNvPr id="0" name=""/>
        <dsp:cNvSpPr/>
      </dsp:nvSpPr>
      <dsp:spPr>
        <a:xfrm>
          <a:off x="2409462" y="4687107"/>
          <a:ext cx="3216929" cy="13647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b="1" kern="1200" dirty="0"/>
            <a:t>Rising Demand for Personalization:</a:t>
          </a:r>
          <a:r>
            <a:rPr lang="en-IN" sz="1100" kern="1200" dirty="0"/>
            <a:t> In recent years, there has been a notable shift in consumer preferences towards personalized products. Customers seek unique and customized options that align with their individual styles and preferences. Nike recognizes this trend and sees an opportunity to not only meet but exceed customer expectations by offering a superior custom sneaker design experience.</a:t>
          </a:r>
          <a:endParaRPr lang="en-US" sz="1100" kern="1200" dirty="0"/>
        </a:p>
      </dsp:txBody>
      <dsp:txXfrm>
        <a:off x="2409462" y="4687107"/>
        <a:ext cx="3216929" cy="1364757"/>
      </dsp:txXfrm>
    </dsp:sp>
    <dsp:sp modelId="{E205F5F9-BC66-48B9-8282-3DB9B617484F}">
      <dsp:nvSpPr>
        <dsp:cNvPr id="0" name=""/>
        <dsp:cNvSpPr/>
      </dsp:nvSpPr>
      <dsp:spPr>
        <a:xfrm>
          <a:off x="777357" y="1721967"/>
          <a:ext cx="1364757" cy="136475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A1BB31-CAFF-4972-AC28-2DDF60228808}">
      <dsp:nvSpPr>
        <dsp:cNvPr id="0" name=""/>
        <dsp:cNvSpPr/>
      </dsp:nvSpPr>
      <dsp:spPr>
        <a:xfrm>
          <a:off x="1037330" y="2035196"/>
          <a:ext cx="791559" cy="7915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8353934-9461-45E3-AD85-55A3052D7658}">
      <dsp:nvSpPr>
        <dsp:cNvPr id="0" name=""/>
        <dsp:cNvSpPr/>
      </dsp:nvSpPr>
      <dsp:spPr>
        <a:xfrm>
          <a:off x="2434573" y="1704211"/>
          <a:ext cx="3216929" cy="13647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b="1" kern="1200" dirty="0"/>
            <a:t>The Power of Technology and Innovation:</a:t>
          </a:r>
          <a:r>
            <a:rPr lang="en-IN" sz="1100" kern="1200" dirty="0"/>
            <a:t> Advancements in technology, including augmented reality (AR), artificial intelligence (AI), and Internet of Things (IoT), have opened new avenues for transforming the consumer experience. By harnessing the potential of these technologies, Nike aims to revolutionize how customers interact with their products and the brand.</a:t>
          </a:r>
          <a:endParaRPr lang="en-US" sz="1100" kern="1200" dirty="0"/>
        </a:p>
      </dsp:txBody>
      <dsp:txXfrm>
        <a:off x="2434573" y="1704211"/>
        <a:ext cx="3216929" cy="1364757"/>
      </dsp:txXfrm>
    </dsp:sp>
    <dsp:sp modelId="{D49439ED-A004-4F7D-A6D3-DFE8A74CBF9F}">
      <dsp:nvSpPr>
        <dsp:cNvPr id="0" name=""/>
        <dsp:cNvSpPr/>
      </dsp:nvSpPr>
      <dsp:spPr>
        <a:xfrm>
          <a:off x="6012218" y="30772"/>
          <a:ext cx="1364757" cy="136475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FDCC0A-F37C-4E25-B256-5D5BB423FA9D}">
      <dsp:nvSpPr>
        <dsp:cNvPr id="0" name=""/>
        <dsp:cNvSpPr/>
      </dsp:nvSpPr>
      <dsp:spPr>
        <a:xfrm>
          <a:off x="6303318" y="321802"/>
          <a:ext cx="791559" cy="7915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4F7B0AA-6A6B-4796-849B-ABB8878AEC18}">
      <dsp:nvSpPr>
        <dsp:cNvPr id="0" name=""/>
        <dsp:cNvSpPr/>
      </dsp:nvSpPr>
      <dsp:spPr>
        <a:xfrm>
          <a:off x="7576268" y="30772"/>
          <a:ext cx="3216929" cy="13647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b="1" kern="1200" dirty="0"/>
            <a:t>Challenges in Customization:</a:t>
          </a:r>
          <a:r>
            <a:rPr lang="en-IN" sz="1100" kern="1200" dirty="0"/>
            <a:t> While custom sneaker design offers immense potential, there are challenges that need to be addressed. These challenges include accurate design communication, sizing precision, design visualization, and manufacturing transparency. Nike acknowledges the need for creative solutions to overcome these challenges and deliver a seamless and exceptional customization journey.</a:t>
          </a:r>
          <a:endParaRPr lang="en-US" sz="1100" kern="1200" dirty="0"/>
        </a:p>
      </dsp:txBody>
      <dsp:txXfrm>
        <a:off x="7576268" y="30772"/>
        <a:ext cx="3216929" cy="1364757"/>
      </dsp:txXfrm>
    </dsp:sp>
    <dsp:sp modelId="{A0ABCED4-1461-4698-ACCF-45C335FBBC50}">
      <dsp:nvSpPr>
        <dsp:cNvPr id="0" name=""/>
        <dsp:cNvSpPr/>
      </dsp:nvSpPr>
      <dsp:spPr>
        <a:xfrm>
          <a:off x="837557" y="3263939"/>
          <a:ext cx="1364757" cy="136475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C6433C-B351-4034-B355-F43AF5626FB4}">
      <dsp:nvSpPr>
        <dsp:cNvPr id="0" name=""/>
        <dsp:cNvSpPr/>
      </dsp:nvSpPr>
      <dsp:spPr>
        <a:xfrm>
          <a:off x="1126111" y="3575040"/>
          <a:ext cx="791559" cy="79155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F996D5-D814-482A-AC9E-4ADDA96DD489}">
      <dsp:nvSpPr>
        <dsp:cNvPr id="0" name=""/>
        <dsp:cNvSpPr/>
      </dsp:nvSpPr>
      <dsp:spPr>
        <a:xfrm>
          <a:off x="2497335" y="3297308"/>
          <a:ext cx="3216929" cy="13647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b="1" kern="1200" dirty="0"/>
            <a:t>Vision for the Future:</a:t>
          </a:r>
          <a:r>
            <a:rPr lang="en-IN" sz="1100" kern="1200" dirty="0"/>
            <a:t> The proposal envisions a future where customers have the ability to fully immerse themselves in the custom sneaker design process. By seamlessly integrating cutting-edge technologies, Nike aims to empower customers to visualize, personalize, and experience their unique designs before they become a reality.</a:t>
          </a:r>
          <a:endParaRPr lang="en-US" sz="1100" kern="1200" dirty="0"/>
        </a:p>
      </dsp:txBody>
      <dsp:txXfrm>
        <a:off x="2497335" y="3297308"/>
        <a:ext cx="3216929" cy="136475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475EE3-0B44-452B-968C-F83E166655AB}">
      <dsp:nvSpPr>
        <dsp:cNvPr id="0" name=""/>
        <dsp:cNvSpPr/>
      </dsp:nvSpPr>
      <dsp:spPr>
        <a:xfrm>
          <a:off x="923650" y="589208"/>
          <a:ext cx="734611" cy="71"/>
        </a:xfrm>
        <a:prstGeom prst="rect">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887C0E-0607-4FC7-9232-4B374729B052}">
      <dsp:nvSpPr>
        <dsp:cNvPr id="0" name=""/>
        <dsp:cNvSpPr/>
      </dsp:nvSpPr>
      <dsp:spPr>
        <a:xfrm>
          <a:off x="1702339" y="527536"/>
          <a:ext cx="84480" cy="158675"/>
        </a:xfrm>
        <a:prstGeom prst="chevron">
          <a:avLst>
            <a:gd name="adj" fmla="val 90000"/>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DBC1ED6-51F1-4E81-BAF7-C1CC0FDF98F3}">
      <dsp:nvSpPr>
        <dsp:cNvPr id="0" name=""/>
        <dsp:cNvSpPr/>
      </dsp:nvSpPr>
      <dsp:spPr>
        <a:xfrm>
          <a:off x="473856" y="231276"/>
          <a:ext cx="715934" cy="715934"/>
        </a:xfrm>
        <a:prstGeom prst="ellipse">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782" tIns="27782" rIns="27782" bIns="27782" numCol="1" spcCol="1270" anchor="ctr" anchorCtr="0">
          <a:noAutofit/>
        </a:bodyPr>
        <a:lstStyle/>
        <a:p>
          <a:pPr marL="0" lvl="0" indent="0" algn="ctr" defTabSz="1511300">
            <a:lnSpc>
              <a:spcPct val="90000"/>
            </a:lnSpc>
            <a:spcBef>
              <a:spcPct val="0"/>
            </a:spcBef>
            <a:spcAft>
              <a:spcPct val="35000"/>
            </a:spcAft>
            <a:buNone/>
          </a:pPr>
          <a:r>
            <a:rPr lang="en-US" sz="3400" kern="1200"/>
            <a:t>1</a:t>
          </a:r>
        </a:p>
      </dsp:txBody>
      <dsp:txXfrm>
        <a:off x="578702" y="336122"/>
        <a:ext cx="506242" cy="506242"/>
      </dsp:txXfrm>
    </dsp:sp>
    <dsp:sp modelId="{74C74993-FE8C-4B4D-90C4-DD16108E1CA6}">
      <dsp:nvSpPr>
        <dsp:cNvPr id="0" name=""/>
        <dsp:cNvSpPr/>
      </dsp:nvSpPr>
      <dsp:spPr>
        <a:xfrm>
          <a:off x="5385" y="1112811"/>
          <a:ext cx="1652876" cy="2334149"/>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0381" tIns="165100" rIns="130381" bIns="165100" numCol="1" spcCol="1270" anchor="t" anchorCtr="0">
          <a:noAutofit/>
        </a:bodyPr>
        <a:lstStyle/>
        <a:p>
          <a:pPr marL="0" lvl="0" indent="0" algn="l" defTabSz="488950">
            <a:lnSpc>
              <a:spcPct val="90000"/>
            </a:lnSpc>
            <a:spcBef>
              <a:spcPct val="0"/>
            </a:spcBef>
            <a:spcAft>
              <a:spcPct val="35000"/>
            </a:spcAft>
            <a:buNone/>
          </a:pPr>
          <a:r>
            <a:rPr lang="en-IN" sz="1100" b="1" kern="1200"/>
            <a:t>1. Market Research Insights:</a:t>
          </a:r>
          <a:endParaRPr lang="en-US" sz="1100" kern="1200"/>
        </a:p>
        <a:p>
          <a:pPr marL="57150" lvl="1" indent="-57150" algn="l" defTabSz="488950">
            <a:lnSpc>
              <a:spcPct val="90000"/>
            </a:lnSpc>
            <a:spcBef>
              <a:spcPct val="0"/>
            </a:spcBef>
            <a:spcAft>
              <a:spcPct val="15000"/>
            </a:spcAft>
            <a:buChar char="•"/>
          </a:pPr>
          <a:r>
            <a:rPr lang="en-IN" sz="1100" kern="1200"/>
            <a:t>Include data and insights from market research, highlighting the growing demand for personalized products and the competitive landscape in the custom sneaker industry.</a:t>
          </a:r>
          <a:endParaRPr lang="en-US" sz="1100" kern="1200"/>
        </a:p>
      </dsp:txBody>
      <dsp:txXfrm>
        <a:off x="5385" y="1443386"/>
        <a:ext cx="1652876" cy="2003574"/>
      </dsp:txXfrm>
    </dsp:sp>
    <dsp:sp modelId="{98DD9D6A-9E06-465F-93F9-622FF516FA72}">
      <dsp:nvSpPr>
        <dsp:cNvPr id="0" name=""/>
        <dsp:cNvSpPr/>
      </dsp:nvSpPr>
      <dsp:spPr>
        <a:xfrm>
          <a:off x="1841915" y="589208"/>
          <a:ext cx="1652876" cy="72"/>
        </a:xfrm>
        <a:prstGeom prst="rect">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CA08DCF-7C0F-4B5F-BA26-8FD2B2454450}">
      <dsp:nvSpPr>
        <dsp:cNvPr id="0" name=""/>
        <dsp:cNvSpPr/>
      </dsp:nvSpPr>
      <dsp:spPr>
        <a:xfrm>
          <a:off x="3538868" y="527536"/>
          <a:ext cx="84480" cy="158676"/>
        </a:xfrm>
        <a:prstGeom prst="chevron">
          <a:avLst>
            <a:gd name="adj" fmla="val 90000"/>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F869B8-6FA7-4E8E-864F-32FD7241B513}">
      <dsp:nvSpPr>
        <dsp:cNvPr id="0" name=""/>
        <dsp:cNvSpPr/>
      </dsp:nvSpPr>
      <dsp:spPr>
        <a:xfrm>
          <a:off x="2310386" y="231276"/>
          <a:ext cx="715934" cy="715934"/>
        </a:xfrm>
        <a:prstGeom prst="ellipse">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782" tIns="27782" rIns="27782" bIns="27782" numCol="1" spcCol="1270" anchor="ctr" anchorCtr="0">
          <a:noAutofit/>
        </a:bodyPr>
        <a:lstStyle/>
        <a:p>
          <a:pPr marL="0" lvl="0" indent="0" algn="ctr" defTabSz="1511300">
            <a:lnSpc>
              <a:spcPct val="90000"/>
            </a:lnSpc>
            <a:spcBef>
              <a:spcPct val="0"/>
            </a:spcBef>
            <a:spcAft>
              <a:spcPct val="35000"/>
            </a:spcAft>
            <a:buNone/>
          </a:pPr>
          <a:r>
            <a:rPr lang="en-US" sz="3400" kern="1200"/>
            <a:t>2</a:t>
          </a:r>
        </a:p>
      </dsp:txBody>
      <dsp:txXfrm>
        <a:off x="2415232" y="336122"/>
        <a:ext cx="506242" cy="506242"/>
      </dsp:txXfrm>
    </dsp:sp>
    <dsp:sp modelId="{51764321-F8EF-4946-8441-B2C347401467}">
      <dsp:nvSpPr>
        <dsp:cNvPr id="0" name=""/>
        <dsp:cNvSpPr/>
      </dsp:nvSpPr>
      <dsp:spPr>
        <a:xfrm>
          <a:off x="1841915" y="1112811"/>
          <a:ext cx="1652876" cy="2334149"/>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0381" tIns="165100" rIns="130381" bIns="165100" numCol="1" spcCol="1270" anchor="t" anchorCtr="0">
          <a:noAutofit/>
        </a:bodyPr>
        <a:lstStyle/>
        <a:p>
          <a:pPr marL="0" lvl="0" indent="0" algn="l" defTabSz="488950">
            <a:lnSpc>
              <a:spcPct val="90000"/>
            </a:lnSpc>
            <a:spcBef>
              <a:spcPct val="0"/>
            </a:spcBef>
            <a:spcAft>
              <a:spcPct val="35000"/>
            </a:spcAft>
            <a:buNone/>
          </a:pPr>
          <a:r>
            <a:rPr lang="en-IN" sz="1100" b="1" kern="1200"/>
            <a:t>2. Customer Feedback and Surveys:</a:t>
          </a:r>
          <a:endParaRPr lang="en-US" sz="1100" kern="1200"/>
        </a:p>
        <a:p>
          <a:pPr marL="57150" lvl="1" indent="-57150" algn="l" defTabSz="488950">
            <a:lnSpc>
              <a:spcPct val="90000"/>
            </a:lnSpc>
            <a:spcBef>
              <a:spcPct val="0"/>
            </a:spcBef>
            <a:spcAft>
              <a:spcPct val="15000"/>
            </a:spcAft>
            <a:buChar char="•"/>
          </a:pPr>
          <a:r>
            <a:rPr lang="en-IN" sz="1100" kern="1200"/>
            <a:t>Present feedback from customer surveys and focus groups, showcasing customer preferences, pain points, and expectations regarding custom sneaker design.</a:t>
          </a:r>
          <a:endParaRPr lang="en-US" sz="1100" kern="1200"/>
        </a:p>
      </dsp:txBody>
      <dsp:txXfrm>
        <a:off x="1841915" y="1443386"/>
        <a:ext cx="1652876" cy="2003574"/>
      </dsp:txXfrm>
    </dsp:sp>
    <dsp:sp modelId="{22EB16CA-8543-42A5-AA22-E259A75778CA}">
      <dsp:nvSpPr>
        <dsp:cNvPr id="0" name=""/>
        <dsp:cNvSpPr/>
      </dsp:nvSpPr>
      <dsp:spPr>
        <a:xfrm>
          <a:off x="3678445" y="589208"/>
          <a:ext cx="1652876" cy="72"/>
        </a:xfrm>
        <a:prstGeom prst="rect">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F30CD6-FB7F-4984-AE9A-50BD3E139FB0}">
      <dsp:nvSpPr>
        <dsp:cNvPr id="0" name=""/>
        <dsp:cNvSpPr/>
      </dsp:nvSpPr>
      <dsp:spPr>
        <a:xfrm>
          <a:off x="5375398" y="527536"/>
          <a:ext cx="84480" cy="158676"/>
        </a:xfrm>
        <a:prstGeom prst="chevron">
          <a:avLst>
            <a:gd name="adj" fmla="val 90000"/>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802A007-4512-40AC-BB02-76FC145C5525}">
      <dsp:nvSpPr>
        <dsp:cNvPr id="0" name=""/>
        <dsp:cNvSpPr/>
      </dsp:nvSpPr>
      <dsp:spPr>
        <a:xfrm>
          <a:off x="4146916" y="231276"/>
          <a:ext cx="715934" cy="715934"/>
        </a:xfrm>
        <a:prstGeom prst="ellipse">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782" tIns="27782" rIns="27782" bIns="27782" numCol="1" spcCol="1270" anchor="ctr" anchorCtr="0">
          <a:noAutofit/>
        </a:bodyPr>
        <a:lstStyle/>
        <a:p>
          <a:pPr marL="0" lvl="0" indent="0" algn="ctr" defTabSz="1511300">
            <a:lnSpc>
              <a:spcPct val="90000"/>
            </a:lnSpc>
            <a:spcBef>
              <a:spcPct val="0"/>
            </a:spcBef>
            <a:spcAft>
              <a:spcPct val="35000"/>
            </a:spcAft>
            <a:buNone/>
          </a:pPr>
          <a:r>
            <a:rPr lang="en-US" sz="3400" kern="1200"/>
            <a:t>3</a:t>
          </a:r>
        </a:p>
      </dsp:txBody>
      <dsp:txXfrm>
        <a:off x="4251762" y="336122"/>
        <a:ext cx="506242" cy="506242"/>
      </dsp:txXfrm>
    </dsp:sp>
    <dsp:sp modelId="{FEBA538D-7DAA-493E-BF2C-B69A589D3C15}">
      <dsp:nvSpPr>
        <dsp:cNvPr id="0" name=""/>
        <dsp:cNvSpPr/>
      </dsp:nvSpPr>
      <dsp:spPr>
        <a:xfrm>
          <a:off x="3678445" y="1112811"/>
          <a:ext cx="1652876" cy="2334149"/>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0381" tIns="165100" rIns="130381" bIns="165100" numCol="1" spcCol="1270" anchor="t" anchorCtr="0">
          <a:noAutofit/>
        </a:bodyPr>
        <a:lstStyle/>
        <a:p>
          <a:pPr marL="0" lvl="0" indent="0" algn="l" defTabSz="488950">
            <a:lnSpc>
              <a:spcPct val="90000"/>
            </a:lnSpc>
            <a:spcBef>
              <a:spcPct val="0"/>
            </a:spcBef>
            <a:spcAft>
              <a:spcPct val="35000"/>
            </a:spcAft>
            <a:buNone/>
          </a:pPr>
          <a:r>
            <a:rPr lang="en-IN" sz="1100" b="1" kern="1200"/>
            <a:t>3. Case Studies and Success Stories:</a:t>
          </a:r>
          <a:endParaRPr lang="en-US" sz="1100" kern="1200"/>
        </a:p>
        <a:p>
          <a:pPr marL="57150" lvl="1" indent="-57150" algn="l" defTabSz="488950">
            <a:lnSpc>
              <a:spcPct val="90000"/>
            </a:lnSpc>
            <a:spcBef>
              <a:spcPct val="0"/>
            </a:spcBef>
            <a:spcAft>
              <a:spcPct val="15000"/>
            </a:spcAft>
            <a:buChar char="•"/>
          </a:pPr>
          <a:r>
            <a:rPr lang="en-IN" sz="1100" kern="1200"/>
            <a:t>Include case studies or success stories from other industries that have successfully implemented similar IT solutions to enhance customization and customer experiences.</a:t>
          </a:r>
          <a:endParaRPr lang="en-US" sz="1100" kern="1200"/>
        </a:p>
      </dsp:txBody>
      <dsp:txXfrm>
        <a:off x="3678445" y="1443386"/>
        <a:ext cx="1652876" cy="2003574"/>
      </dsp:txXfrm>
    </dsp:sp>
    <dsp:sp modelId="{3276D000-1404-4078-96E7-6B305C4A113C}">
      <dsp:nvSpPr>
        <dsp:cNvPr id="0" name=""/>
        <dsp:cNvSpPr/>
      </dsp:nvSpPr>
      <dsp:spPr>
        <a:xfrm>
          <a:off x="5514975" y="589208"/>
          <a:ext cx="1652876" cy="72"/>
        </a:xfrm>
        <a:prstGeom prst="rect">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47CBAD7-0779-4A94-A390-ED3C6767C592}">
      <dsp:nvSpPr>
        <dsp:cNvPr id="0" name=""/>
        <dsp:cNvSpPr/>
      </dsp:nvSpPr>
      <dsp:spPr>
        <a:xfrm>
          <a:off x="7211928" y="527536"/>
          <a:ext cx="84480" cy="158676"/>
        </a:xfrm>
        <a:prstGeom prst="chevron">
          <a:avLst>
            <a:gd name="adj" fmla="val 90000"/>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01E2D1D-C54D-4F72-BD95-019AD24D0A50}">
      <dsp:nvSpPr>
        <dsp:cNvPr id="0" name=""/>
        <dsp:cNvSpPr/>
      </dsp:nvSpPr>
      <dsp:spPr>
        <a:xfrm>
          <a:off x="5983446" y="231276"/>
          <a:ext cx="715934" cy="715934"/>
        </a:xfrm>
        <a:prstGeom prst="ellipse">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782" tIns="27782" rIns="27782" bIns="27782" numCol="1" spcCol="1270" anchor="ctr" anchorCtr="0">
          <a:noAutofit/>
        </a:bodyPr>
        <a:lstStyle/>
        <a:p>
          <a:pPr marL="0" lvl="0" indent="0" algn="ctr" defTabSz="1511300">
            <a:lnSpc>
              <a:spcPct val="90000"/>
            </a:lnSpc>
            <a:spcBef>
              <a:spcPct val="0"/>
            </a:spcBef>
            <a:spcAft>
              <a:spcPct val="35000"/>
            </a:spcAft>
            <a:buNone/>
          </a:pPr>
          <a:r>
            <a:rPr lang="en-US" sz="3400" kern="1200"/>
            <a:t>4</a:t>
          </a:r>
        </a:p>
      </dsp:txBody>
      <dsp:txXfrm>
        <a:off x="6088292" y="336122"/>
        <a:ext cx="506242" cy="506242"/>
      </dsp:txXfrm>
    </dsp:sp>
    <dsp:sp modelId="{6CD63530-9CF1-46EC-884D-091A0C49EEC6}">
      <dsp:nvSpPr>
        <dsp:cNvPr id="0" name=""/>
        <dsp:cNvSpPr/>
      </dsp:nvSpPr>
      <dsp:spPr>
        <a:xfrm>
          <a:off x="5514975" y="1112811"/>
          <a:ext cx="1652876" cy="2334149"/>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0381" tIns="165100" rIns="130381" bIns="165100" numCol="1" spcCol="1270" anchor="t" anchorCtr="0">
          <a:noAutofit/>
        </a:bodyPr>
        <a:lstStyle/>
        <a:p>
          <a:pPr marL="0" lvl="0" indent="0" algn="l" defTabSz="488950">
            <a:lnSpc>
              <a:spcPct val="90000"/>
            </a:lnSpc>
            <a:spcBef>
              <a:spcPct val="0"/>
            </a:spcBef>
            <a:spcAft>
              <a:spcPct val="35000"/>
            </a:spcAft>
            <a:buNone/>
          </a:pPr>
          <a:r>
            <a:rPr lang="en-IN" sz="1100" b="1" kern="1200"/>
            <a:t>4. Technology Partnerships:</a:t>
          </a:r>
          <a:endParaRPr lang="en-US" sz="1100" kern="1200"/>
        </a:p>
        <a:p>
          <a:pPr marL="57150" lvl="1" indent="-57150" algn="l" defTabSz="488950">
            <a:lnSpc>
              <a:spcPct val="90000"/>
            </a:lnSpc>
            <a:spcBef>
              <a:spcPct val="0"/>
            </a:spcBef>
            <a:spcAft>
              <a:spcPct val="15000"/>
            </a:spcAft>
            <a:buChar char="•"/>
          </a:pPr>
          <a:r>
            <a:rPr lang="en-IN" sz="1100" kern="1200"/>
            <a:t>Highlight potential technology partners or vendors that specialize in AR development, AI algorithms, IoT devices, and data analytics, emphasizing their expertise and credibility.</a:t>
          </a:r>
          <a:endParaRPr lang="en-US" sz="1100" kern="1200"/>
        </a:p>
      </dsp:txBody>
      <dsp:txXfrm>
        <a:off x="5514975" y="1443386"/>
        <a:ext cx="1652876" cy="2003574"/>
      </dsp:txXfrm>
    </dsp:sp>
    <dsp:sp modelId="{1B047AAF-A529-4CC7-9E4F-BFD21451B4CC}">
      <dsp:nvSpPr>
        <dsp:cNvPr id="0" name=""/>
        <dsp:cNvSpPr/>
      </dsp:nvSpPr>
      <dsp:spPr>
        <a:xfrm>
          <a:off x="7351504" y="589208"/>
          <a:ext cx="1652876" cy="72"/>
        </a:xfrm>
        <a:prstGeom prst="rect">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F253BFC-0500-4D49-A241-443839E60842}">
      <dsp:nvSpPr>
        <dsp:cNvPr id="0" name=""/>
        <dsp:cNvSpPr/>
      </dsp:nvSpPr>
      <dsp:spPr>
        <a:xfrm>
          <a:off x="9048458" y="527536"/>
          <a:ext cx="84480" cy="158676"/>
        </a:xfrm>
        <a:prstGeom prst="chevron">
          <a:avLst>
            <a:gd name="adj" fmla="val 90000"/>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37605C-365D-4F98-AF9A-3EF2BBA9F4D9}">
      <dsp:nvSpPr>
        <dsp:cNvPr id="0" name=""/>
        <dsp:cNvSpPr/>
      </dsp:nvSpPr>
      <dsp:spPr>
        <a:xfrm>
          <a:off x="7819976" y="231276"/>
          <a:ext cx="715934" cy="715934"/>
        </a:xfrm>
        <a:prstGeom prst="ellipse">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782" tIns="27782" rIns="27782" bIns="27782" numCol="1" spcCol="1270" anchor="ctr" anchorCtr="0">
          <a:noAutofit/>
        </a:bodyPr>
        <a:lstStyle/>
        <a:p>
          <a:pPr marL="0" lvl="0" indent="0" algn="ctr" defTabSz="1511300">
            <a:lnSpc>
              <a:spcPct val="90000"/>
            </a:lnSpc>
            <a:spcBef>
              <a:spcPct val="0"/>
            </a:spcBef>
            <a:spcAft>
              <a:spcPct val="35000"/>
            </a:spcAft>
            <a:buNone/>
          </a:pPr>
          <a:r>
            <a:rPr lang="en-US" sz="3400" kern="1200"/>
            <a:t>5</a:t>
          </a:r>
        </a:p>
      </dsp:txBody>
      <dsp:txXfrm>
        <a:off x="7924822" y="336122"/>
        <a:ext cx="506242" cy="506242"/>
      </dsp:txXfrm>
    </dsp:sp>
    <dsp:sp modelId="{42F8A911-42F4-439D-9625-870FEAA48A80}">
      <dsp:nvSpPr>
        <dsp:cNvPr id="0" name=""/>
        <dsp:cNvSpPr/>
      </dsp:nvSpPr>
      <dsp:spPr>
        <a:xfrm>
          <a:off x="7351504" y="1112811"/>
          <a:ext cx="1652876" cy="2334149"/>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0381" tIns="165100" rIns="130381" bIns="165100" numCol="1" spcCol="1270" anchor="t" anchorCtr="0">
          <a:noAutofit/>
        </a:bodyPr>
        <a:lstStyle/>
        <a:p>
          <a:pPr marL="0" lvl="0" indent="0" algn="l" defTabSz="488950">
            <a:lnSpc>
              <a:spcPct val="90000"/>
            </a:lnSpc>
            <a:spcBef>
              <a:spcPct val="0"/>
            </a:spcBef>
            <a:spcAft>
              <a:spcPct val="35000"/>
            </a:spcAft>
            <a:buNone/>
          </a:pPr>
          <a:r>
            <a:rPr lang="en-IN" sz="1100" b="1" kern="1200"/>
            <a:t>5. Implementation Timeline:</a:t>
          </a:r>
          <a:endParaRPr lang="en-US" sz="1100" kern="1200"/>
        </a:p>
        <a:p>
          <a:pPr marL="57150" lvl="1" indent="-57150" algn="l" defTabSz="488950">
            <a:lnSpc>
              <a:spcPct val="90000"/>
            </a:lnSpc>
            <a:spcBef>
              <a:spcPct val="0"/>
            </a:spcBef>
            <a:spcAft>
              <a:spcPct val="15000"/>
            </a:spcAft>
            <a:buChar char="•"/>
          </a:pPr>
          <a:r>
            <a:rPr lang="en-IN" sz="1100" kern="1200"/>
            <a:t>Provide a detailed timeline outlining the various phases of the project, including requirements gathering, design, development, testing, rollout, and ongoing improvements.</a:t>
          </a:r>
          <a:endParaRPr lang="en-US" sz="1100" kern="1200"/>
        </a:p>
      </dsp:txBody>
      <dsp:txXfrm>
        <a:off x="7351504" y="1443386"/>
        <a:ext cx="1652876" cy="2003574"/>
      </dsp:txXfrm>
    </dsp:sp>
    <dsp:sp modelId="{C84A7DEE-0BC4-4337-900C-24C673CF8C9E}">
      <dsp:nvSpPr>
        <dsp:cNvPr id="0" name=""/>
        <dsp:cNvSpPr/>
      </dsp:nvSpPr>
      <dsp:spPr>
        <a:xfrm>
          <a:off x="9188034" y="589207"/>
          <a:ext cx="826438" cy="72"/>
        </a:xfrm>
        <a:prstGeom prst="rect">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D0136D9-0C50-4E92-AEE8-D185C29352D4}">
      <dsp:nvSpPr>
        <dsp:cNvPr id="0" name=""/>
        <dsp:cNvSpPr/>
      </dsp:nvSpPr>
      <dsp:spPr>
        <a:xfrm>
          <a:off x="9656505" y="231276"/>
          <a:ext cx="715934" cy="715934"/>
        </a:xfrm>
        <a:prstGeom prst="ellipse">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782" tIns="27782" rIns="27782" bIns="27782" numCol="1" spcCol="1270" anchor="ctr" anchorCtr="0">
          <a:noAutofit/>
        </a:bodyPr>
        <a:lstStyle/>
        <a:p>
          <a:pPr marL="0" lvl="0" indent="0" algn="ctr" defTabSz="1511300">
            <a:lnSpc>
              <a:spcPct val="90000"/>
            </a:lnSpc>
            <a:spcBef>
              <a:spcPct val="0"/>
            </a:spcBef>
            <a:spcAft>
              <a:spcPct val="35000"/>
            </a:spcAft>
            <a:buNone/>
          </a:pPr>
          <a:r>
            <a:rPr lang="en-US" sz="3400" kern="1200"/>
            <a:t>6</a:t>
          </a:r>
        </a:p>
      </dsp:txBody>
      <dsp:txXfrm>
        <a:off x="9761351" y="336122"/>
        <a:ext cx="506242" cy="506242"/>
      </dsp:txXfrm>
    </dsp:sp>
    <dsp:sp modelId="{6E3A47A4-C1BD-4E74-A7ED-4711A3B721A6}">
      <dsp:nvSpPr>
        <dsp:cNvPr id="0" name=""/>
        <dsp:cNvSpPr/>
      </dsp:nvSpPr>
      <dsp:spPr>
        <a:xfrm>
          <a:off x="9188034" y="1112811"/>
          <a:ext cx="1652876" cy="2334149"/>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0381" tIns="165100" rIns="130381" bIns="165100" numCol="1" spcCol="1270" anchor="t" anchorCtr="0">
          <a:noAutofit/>
        </a:bodyPr>
        <a:lstStyle/>
        <a:p>
          <a:pPr marL="0" lvl="0" indent="0" algn="l" defTabSz="488950">
            <a:lnSpc>
              <a:spcPct val="90000"/>
            </a:lnSpc>
            <a:spcBef>
              <a:spcPct val="0"/>
            </a:spcBef>
            <a:spcAft>
              <a:spcPct val="35000"/>
            </a:spcAft>
            <a:buNone/>
          </a:pPr>
          <a:r>
            <a:rPr lang="en-IN" sz="1100" b="1" kern="1200"/>
            <a:t>6. Budget Estimate:</a:t>
          </a:r>
          <a:endParaRPr lang="en-US" sz="1100" kern="1200"/>
        </a:p>
        <a:p>
          <a:pPr marL="57150" lvl="1" indent="-57150" algn="l" defTabSz="488950">
            <a:lnSpc>
              <a:spcPct val="90000"/>
            </a:lnSpc>
            <a:spcBef>
              <a:spcPct val="0"/>
            </a:spcBef>
            <a:spcAft>
              <a:spcPct val="15000"/>
            </a:spcAft>
            <a:buChar char="•"/>
          </a:pPr>
          <a:r>
            <a:rPr lang="en-IN" sz="1100" kern="1200"/>
            <a:t>Present a budget estimate that covers development costs, software licensing, hardware (IoT devices), AR app development, training materials, and potential marketing efforts.</a:t>
          </a:r>
          <a:endParaRPr lang="en-US" sz="1100" kern="1200"/>
        </a:p>
      </dsp:txBody>
      <dsp:txXfrm>
        <a:off x="9188034" y="1443386"/>
        <a:ext cx="1652876" cy="20035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41A52A-80C9-4745-92F9-E7046EC0034C}">
      <dsp:nvSpPr>
        <dsp:cNvPr id="0" name=""/>
        <dsp:cNvSpPr/>
      </dsp:nvSpPr>
      <dsp:spPr>
        <a:xfrm>
          <a:off x="0" y="2698"/>
          <a:ext cx="9905999" cy="57483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519947-DF4A-401E-ABF2-21B20BA800E6}">
      <dsp:nvSpPr>
        <dsp:cNvPr id="0" name=""/>
        <dsp:cNvSpPr/>
      </dsp:nvSpPr>
      <dsp:spPr>
        <a:xfrm>
          <a:off x="173887" y="132036"/>
          <a:ext cx="316158" cy="3161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57405AE-ED04-4D10-99BE-DD4CEE328EFF}">
      <dsp:nvSpPr>
        <dsp:cNvPr id="0" name=""/>
        <dsp:cNvSpPr/>
      </dsp:nvSpPr>
      <dsp:spPr>
        <a:xfrm>
          <a:off x="663932" y="2698"/>
          <a:ext cx="9242066" cy="574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837" tIns="60837" rIns="60837" bIns="60837" numCol="1" spcCol="1270" anchor="ctr" anchorCtr="0">
          <a:noAutofit/>
        </a:bodyPr>
        <a:lstStyle/>
        <a:p>
          <a:pPr marL="0" lvl="0" indent="0" algn="l" defTabSz="844550">
            <a:lnSpc>
              <a:spcPct val="100000"/>
            </a:lnSpc>
            <a:spcBef>
              <a:spcPct val="0"/>
            </a:spcBef>
            <a:spcAft>
              <a:spcPct val="35000"/>
            </a:spcAft>
            <a:buNone/>
          </a:pPr>
          <a:r>
            <a:rPr lang="en-IN" sz="1900" kern="1200"/>
            <a:t>1. What is Nike</a:t>
          </a:r>
          <a:r>
            <a:rPr lang="en-US" sz="1900" kern="1200"/>
            <a:t>？ </a:t>
          </a:r>
          <a:r>
            <a:rPr lang="en-IN" sz="1900" kern="1200"/>
            <a:t>                 </a:t>
          </a:r>
          <a:endParaRPr lang="en-US" sz="1900" kern="1200"/>
        </a:p>
      </dsp:txBody>
      <dsp:txXfrm>
        <a:off x="663932" y="2698"/>
        <a:ext cx="9242066" cy="574833"/>
      </dsp:txXfrm>
    </dsp:sp>
    <dsp:sp modelId="{C5F575CF-F81D-40D5-8288-4812CF1ACECD}">
      <dsp:nvSpPr>
        <dsp:cNvPr id="0" name=""/>
        <dsp:cNvSpPr/>
      </dsp:nvSpPr>
      <dsp:spPr>
        <a:xfrm>
          <a:off x="0" y="721240"/>
          <a:ext cx="9905999" cy="574833"/>
        </a:xfrm>
        <a:prstGeom prst="roundRect">
          <a:avLst>
            <a:gd name="adj" fmla="val 10000"/>
          </a:avLst>
        </a:prstGeom>
        <a:solidFill>
          <a:schemeClr val="accent2">
            <a:hueOff val="297934"/>
            <a:satOff val="1728"/>
            <a:lumOff val="1716"/>
            <a:alphaOff val="0"/>
          </a:schemeClr>
        </a:solidFill>
        <a:ln>
          <a:noFill/>
        </a:ln>
        <a:effectLst/>
      </dsp:spPr>
      <dsp:style>
        <a:lnRef idx="0">
          <a:scrgbClr r="0" g="0" b="0"/>
        </a:lnRef>
        <a:fillRef idx="1">
          <a:scrgbClr r="0" g="0" b="0"/>
        </a:fillRef>
        <a:effectRef idx="0">
          <a:scrgbClr r="0" g="0" b="0"/>
        </a:effectRef>
        <a:fontRef idx="minor"/>
      </dsp:style>
    </dsp:sp>
    <dsp:sp modelId="{4196E4B7-C9A8-4379-8EE1-B0BF9E8BDFD0}">
      <dsp:nvSpPr>
        <dsp:cNvPr id="0" name=""/>
        <dsp:cNvSpPr/>
      </dsp:nvSpPr>
      <dsp:spPr>
        <a:xfrm>
          <a:off x="173887" y="850578"/>
          <a:ext cx="316158" cy="3161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3BCDD39-8A11-43C1-8E2F-3F9B4E5F1337}">
      <dsp:nvSpPr>
        <dsp:cNvPr id="0" name=""/>
        <dsp:cNvSpPr/>
      </dsp:nvSpPr>
      <dsp:spPr>
        <a:xfrm>
          <a:off x="663932" y="721240"/>
          <a:ext cx="9242066" cy="574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837" tIns="60837" rIns="60837" bIns="60837" numCol="1" spcCol="1270" anchor="ctr" anchorCtr="0">
          <a:noAutofit/>
        </a:bodyPr>
        <a:lstStyle/>
        <a:p>
          <a:pPr marL="0" lvl="0" indent="0" algn="l" defTabSz="844550">
            <a:lnSpc>
              <a:spcPct val="100000"/>
            </a:lnSpc>
            <a:spcBef>
              <a:spcPct val="0"/>
            </a:spcBef>
            <a:spcAft>
              <a:spcPct val="35000"/>
            </a:spcAft>
            <a:buNone/>
          </a:pPr>
          <a:r>
            <a:rPr lang="en-IN" sz="1900" kern="1200"/>
            <a:t>2. Challenges on documentaion </a:t>
          </a:r>
          <a:endParaRPr lang="en-US" sz="1900" kern="1200"/>
        </a:p>
      </dsp:txBody>
      <dsp:txXfrm>
        <a:off x="663932" y="721240"/>
        <a:ext cx="9242066" cy="574833"/>
      </dsp:txXfrm>
    </dsp:sp>
    <dsp:sp modelId="{FF89ADB4-F347-423E-8450-9D90A0876217}">
      <dsp:nvSpPr>
        <dsp:cNvPr id="0" name=""/>
        <dsp:cNvSpPr/>
      </dsp:nvSpPr>
      <dsp:spPr>
        <a:xfrm>
          <a:off x="0" y="1439782"/>
          <a:ext cx="9905999" cy="574833"/>
        </a:xfrm>
        <a:prstGeom prst="roundRect">
          <a:avLst>
            <a:gd name="adj" fmla="val 10000"/>
          </a:avLst>
        </a:prstGeom>
        <a:solidFill>
          <a:schemeClr val="accent2">
            <a:hueOff val="595867"/>
            <a:satOff val="3457"/>
            <a:lumOff val="3432"/>
            <a:alphaOff val="0"/>
          </a:schemeClr>
        </a:solidFill>
        <a:ln>
          <a:noFill/>
        </a:ln>
        <a:effectLst/>
      </dsp:spPr>
      <dsp:style>
        <a:lnRef idx="0">
          <a:scrgbClr r="0" g="0" b="0"/>
        </a:lnRef>
        <a:fillRef idx="1">
          <a:scrgbClr r="0" g="0" b="0"/>
        </a:fillRef>
        <a:effectRef idx="0">
          <a:scrgbClr r="0" g="0" b="0"/>
        </a:effectRef>
        <a:fontRef idx="minor"/>
      </dsp:style>
    </dsp:sp>
    <dsp:sp modelId="{B907BBB4-9A32-40B0-92F4-672D090AA00E}">
      <dsp:nvSpPr>
        <dsp:cNvPr id="0" name=""/>
        <dsp:cNvSpPr/>
      </dsp:nvSpPr>
      <dsp:spPr>
        <a:xfrm>
          <a:off x="173887" y="1569120"/>
          <a:ext cx="316158" cy="3161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9A13C9E-B635-4806-A9EE-A19384E23191}">
      <dsp:nvSpPr>
        <dsp:cNvPr id="0" name=""/>
        <dsp:cNvSpPr/>
      </dsp:nvSpPr>
      <dsp:spPr>
        <a:xfrm>
          <a:off x="663932" y="1439782"/>
          <a:ext cx="9242066" cy="574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837" tIns="60837" rIns="60837" bIns="60837" numCol="1" spcCol="1270" anchor="ctr" anchorCtr="0">
          <a:noAutofit/>
        </a:bodyPr>
        <a:lstStyle/>
        <a:p>
          <a:pPr marL="0" lvl="0" indent="0" algn="l" defTabSz="844550">
            <a:lnSpc>
              <a:spcPct val="100000"/>
            </a:lnSpc>
            <a:spcBef>
              <a:spcPct val="0"/>
            </a:spcBef>
            <a:spcAft>
              <a:spcPct val="35000"/>
            </a:spcAft>
            <a:buNone/>
          </a:pPr>
          <a:r>
            <a:rPr lang="en-IN" sz="1900" kern="1200"/>
            <a:t>3. Proposal of IT solution </a:t>
          </a:r>
          <a:endParaRPr lang="en-US" sz="1900" kern="1200"/>
        </a:p>
      </dsp:txBody>
      <dsp:txXfrm>
        <a:off x="663932" y="1439782"/>
        <a:ext cx="9242066" cy="574833"/>
      </dsp:txXfrm>
    </dsp:sp>
    <dsp:sp modelId="{B555E311-B818-4049-8BFF-18A970DDC866}">
      <dsp:nvSpPr>
        <dsp:cNvPr id="0" name=""/>
        <dsp:cNvSpPr/>
      </dsp:nvSpPr>
      <dsp:spPr>
        <a:xfrm>
          <a:off x="0" y="2158324"/>
          <a:ext cx="9905999" cy="574833"/>
        </a:xfrm>
        <a:prstGeom prst="roundRect">
          <a:avLst>
            <a:gd name="adj" fmla="val 10000"/>
          </a:avLst>
        </a:prstGeom>
        <a:solidFill>
          <a:schemeClr val="accent2">
            <a:hueOff val="893801"/>
            <a:satOff val="5185"/>
            <a:lumOff val="5148"/>
            <a:alphaOff val="0"/>
          </a:schemeClr>
        </a:solidFill>
        <a:ln>
          <a:noFill/>
        </a:ln>
        <a:effectLst/>
      </dsp:spPr>
      <dsp:style>
        <a:lnRef idx="0">
          <a:scrgbClr r="0" g="0" b="0"/>
        </a:lnRef>
        <a:fillRef idx="1">
          <a:scrgbClr r="0" g="0" b="0"/>
        </a:fillRef>
        <a:effectRef idx="0">
          <a:scrgbClr r="0" g="0" b="0"/>
        </a:effectRef>
        <a:fontRef idx="minor"/>
      </dsp:style>
    </dsp:sp>
    <dsp:sp modelId="{ABD112CA-6131-44A7-8D5B-3381DEBF8CCC}">
      <dsp:nvSpPr>
        <dsp:cNvPr id="0" name=""/>
        <dsp:cNvSpPr/>
      </dsp:nvSpPr>
      <dsp:spPr>
        <a:xfrm>
          <a:off x="173887" y="2287662"/>
          <a:ext cx="316158" cy="31615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3E2DE47-ECBF-47EA-9239-0B0F784D3F15}">
      <dsp:nvSpPr>
        <dsp:cNvPr id="0" name=""/>
        <dsp:cNvSpPr/>
      </dsp:nvSpPr>
      <dsp:spPr>
        <a:xfrm>
          <a:off x="663932" y="2158324"/>
          <a:ext cx="9242066" cy="574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837" tIns="60837" rIns="60837" bIns="60837" numCol="1" spcCol="1270" anchor="ctr" anchorCtr="0">
          <a:noAutofit/>
        </a:bodyPr>
        <a:lstStyle/>
        <a:p>
          <a:pPr marL="0" lvl="0" indent="0" algn="l" defTabSz="844550">
            <a:lnSpc>
              <a:spcPct val="100000"/>
            </a:lnSpc>
            <a:spcBef>
              <a:spcPct val="0"/>
            </a:spcBef>
            <a:spcAft>
              <a:spcPct val="35000"/>
            </a:spcAft>
            <a:buNone/>
          </a:pPr>
          <a:r>
            <a:rPr lang="en-IN" sz="1900" kern="1200"/>
            <a:t>4. How to proceed the project </a:t>
          </a:r>
          <a:endParaRPr lang="en-US" sz="1900" kern="1200"/>
        </a:p>
      </dsp:txBody>
      <dsp:txXfrm>
        <a:off x="663932" y="2158324"/>
        <a:ext cx="9242066" cy="574833"/>
      </dsp:txXfrm>
    </dsp:sp>
    <dsp:sp modelId="{4C986A63-FC22-4C1F-911D-18E96D6AC0DE}">
      <dsp:nvSpPr>
        <dsp:cNvPr id="0" name=""/>
        <dsp:cNvSpPr/>
      </dsp:nvSpPr>
      <dsp:spPr>
        <a:xfrm>
          <a:off x="0" y="2876866"/>
          <a:ext cx="9905999" cy="574833"/>
        </a:xfrm>
        <a:prstGeom prst="roundRect">
          <a:avLst>
            <a:gd name="adj" fmla="val 10000"/>
          </a:avLst>
        </a:prstGeom>
        <a:solidFill>
          <a:schemeClr val="accent2">
            <a:hueOff val="1191735"/>
            <a:satOff val="6913"/>
            <a:lumOff val="6864"/>
            <a:alphaOff val="0"/>
          </a:schemeClr>
        </a:solidFill>
        <a:ln>
          <a:noFill/>
        </a:ln>
        <a:effectLst/>
      </dsp:spPr>
      <dsp:style>
        <a:lnRef idx="0">
          <a:scrgbClr r="0" g="0" b="0"/>
        </a:lnRef>
        <a:fillRef idx="1">
          <a:scrgbClr r="0" g="0" b="0"/>
        </a:fillRef>
        <a:effectRef idx="0">
          <a:scrgbClr r="0" g="0" b="0"/>
        </a:effectRef>
        <a:fontRef idx="minor"/>
      </dsp:style>
    </dsp:sp>
    <dsp:sp modelId="{6C5FEEB1-2A14-46DD-B554-1B8E944E5516}">
      <dsp:nvSpPr>
        <dsp:cNvPr id="0" name=""/>
        <dsp:cNvSpPr/>
      </dsp:nvSpPr>
      <dsp:spPr>
        <a:xfrm>
          <a:off x="173887" y="3006204"/>
          <a:ext cx="316158" cy="31615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18D8242-B1C8-4841-B121-D2396CE2F110}">
      <dsp:nvSpPr>
        <dsp:cNvPr id="0" name=""/>
        <dsp:cNvSpPr/>
      </dsp:nvSpPr>
      <dsp:spPr>
        <a:xfrm>
          <a:off x="663932" y="2876866"/>
          <a:ext cx="9242066" cy="574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837" tIns="60837" rIns="60837" bIns="60837" numCol="1" spcCol="1270" anchor="ctr" anchorCtr="0">
          <a:noAutofit/>
        </a:bodyPr>
        <a:lstStyle/>
        <a:p>
          <a:pPr marL="0" lvl="0" indent="0" algn="l" defTabSz="844550">
            <a:lnSpc>
              <a:spcPct val="100000"/>
            </a:lnSpc>
            <a:spcBef>
              <a:spcPct val="0"/>
            </a:spcBef>
            <a:spcAft>
              <a:spcPct val="35000"/>
            </a:spcAft>
            <a:buNone/>
          </a:pPr>
          <a:r>
            <a:rPr lang="en-IN" sz="1900" kern="1200"/>
            <a:t>5. Appendix</a:t>
          </a:r>
          <a:endParaRPr lang="en-US" sz="1900" kern="1200"/>
        </a:p>
      </dsp:txBody>
      <dsp:txXfrm>
        <a:off x="663932" y="2876866"/>
        <a:ext cx="9242066" cy="5748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AF0015-37A7-4B34-9AAC-28802694E5D4}">
      <dsp:nvSpPr>
        <dsp:cNvPr id="0" name=""/>
        <dsp:cNvSpPr/>
      </dsp:nvSpPr>
      <dsp:spPr>
        <a:xfrm rot="5400000">
          <a:off x="4308844" y="-1713964"/>
          <a:ext cx="799170" cy="4431463"/>
        </a:xfrm>
        <a:prstGeom prst="round2SameRect">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Char char="•"/>
          </a:pPr>
          <a:r>
            <a:rPr lang="en-IN" sz="1000" kern="1200"/>
            <a:t>Nike's custom sneaker design process involves intricate customization options for customers. Documenting these design specifications accurately and comprehensively can be challenging, leading to discrepancies between the customer's vision and the final product.</a:t>
          </a:r>
          <a:endParaRPr lang="en-US" sz="1000" kern="1200"/>
        </a:p>
      </dsp:txBody>
      <dsp:txXfrm rot="-5400000">
        <a:off x="2492698" y="141194"/>
        <a:ext cx="4392451" cy="721146"/>
      </dsp:txXfrm>
    </dsp:sp>
    <dsp:sp modelId="{3263ECCA-C38F-45CF-85B6-8F8D76750997}">
      <dsp:nvSpPr>
        <dsp:cNvPr id="0" name=""/>
        <dsp:cNvSpPr/>
      </dsp:nvSpPr>
      <dsp:spPr>
        <a:xfrm>
          <a:off x="0" y="2284"/>
          <a:ext cx="2492697" cy="998963"/>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b="1" kern="1200"/>
            <a:t>Custom Sneaker Design Records:</a:t>
          </a:r>
          <a:endParaRPr lang="en-US" sz="2000" kern="1200"/>
        </a:p>
      </dsp:txBody>
      <dsp:txXfrm>
        <a:off x="48765" y="51049"/>
        <a:ext cx="2395167" cy="901433"/>
      </dsp:txXfrm>
    </dsp:sp>
    <dsp:sp modelId="{B1A0912D-6FE4-49B8-8E94-F37FEE131D9C}">
      <dsp:nvSpPr>
        <dsp:cNvPr id="0" name=""/>
        <dsp:cNvSpPr/>
      </dsp:nvSpPr>
      <dsp:spPr>
        <a:xfrm rot="5400000">
          <a:off x="4308844" y="-665053"/>
          <a:ext cx="799170" cy="4431463"/>
        </a:xfrm>
        <a:prstGeom prst="round2SameRect">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Char char="•"/>
          </a:pPr>
          <a:r>
            <a:rPr lang="en-IN" sz="1000" kern="1200"/>
            <a:t>Documenting the complex workflow of custom sneaker manufacturing, from design to production, can be intricate. Ensuring that each step is accurately recorded while accounting for variations due to customization requires meticulous documentation.</a:t>
          </a:r>
          <a:endParaRPr lang="en-US" sz="1000" kern="1200"/>
        </a:p>
      </dsp:txBody>
      <dsp:txXfrm rot="-5400000">
        <a:off x="2492698" y="1190105"/>
        <a:ext cx="4392451" cy="721146"/>
      </dsp:txXfrm>
    </dsp:sp>
    <dsp:sp modelId="{B6BA8400-8C3D-4DD9-8158-2988696C04E2}">
      <dsp:nvSpPr>
        <dsp:cNvPr id="0" name=""/>
        <dsp:cNvSpPr/>
      </dsp:nvSpPr>
      <dsp:spPr>
        <a:xfrm>
          <a:off x="0" y="1051196"/>
          <a:ext cx="2492697" cy="998963"/>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b="1" kern="1200"/>
            <a:t>Manufacturing Workflow Documentation:</a:t>
          </a:r>
          <a:endParaRPr lang="en-US" sz="2000" kern="1200"/>
        </a:p>
      </dsp:txBody>
      <dsp:txXfrm>
        <a:off x="48765" y="1099961"/>
        <a:ext cx="2395167" cy="901433"/>
      </dsp:txXfrm>
    </dsp:sp>
    <dsp:sp modelId="{52A729A8-B610-4C81-90A7-9A5C3163B291}">
      <dsp:nvSpPr>
        <dsp:cNvPr id="0" name=""/>
        <dsp:cNvSpPr/>
      </dsp:nvSpPr>
      <dsp:spPr>
        <a:xfrm rot="5400000">
          <a:off x="4308844" y="383858"/>
          <a:ext cx="799170" cy="4431463"/>
        </a:xfrm>
        <a:prstGeom prst="round2SameRect">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Char char="•"/>
          </a:pPr>
          <a:r>
            <a:rPr lang="en-IN" sz="1000" kern="1200"/>
            <a:t>Effective communication with manufacturing partners is crucial to ensure that custom designs are accurately translated into physical products. Documenting design changes, specifications, and production updates in a clear and organized manner can be demanding, especially when dealing with a global supply chain.</a:t>
          </a:r>
          <a:endParaRPr lang="en-US" sz="1000" kern="1200"/>
        </a:p>
      </dsp:txBody>
      <dsp:txXfrm rot="-5400000">
        <a:off x="2492698" y="2239016"/>
        <a:ext cx="4392451" cy="721146"/>
      </dsp:txXfrm>
    </dsp:sp>
    <dsp:sp modelId="{91BBDEC0-C1F0-4617-B178-981AEAB43B7D}">
      <dsp:nvSpPr>
        <dsp:cNvPr id="0" name=""/>
        <dsp:cNvSpPr/>
      </dsp:nvSpPr>
      <dsp:spPr>
        <a:xfrm>
          <a:off x="0" y="2100108"/>
          <a:ext cx="2492697" cy="998963"/>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b="1" kern="1200"/>
            <a:t>Communication with Manufacturers:</a:t>
          </a:r>
          <a:endParaRPr lang="en-US" sz="2000" kern="1200"/>
        </a:p>
      </dsp:txBody>
      <dsp:txXfrm>
        <a:off x="48765" y="2148873"/>
        <a:ext cx="2395167" cy="901433"/>
      </dsp:txXfrm>
    </dsp:sp>
    <dsp:sp modelId="{EE8A66EE-1CF9-4228-A909-3093386A1F48}">
      <dsp:nvSpPr>
        <dsp:cNvPr id="0" name=""/>
        <dsp:cNvSpPr/>
      </dsp:nvSpPr>
      <dsp:spPr>
        <a:xfrm rot="5400000">
          <a:off x="4308844" y="1432770"/>
          <a:ext cx="799170" cy="4431463"/>
        </a:xfrm>
        <a:prstGeom prst="round2SameRect">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Char char="•"/>
          </a:pPr>
          <a:r>
            <a:rPr lang="en-IN" sz="1000" kern="1200"/>
            <a:t>Maintaining consistent quality across custom sneaker designs requires thorough quality control. Documenting quality assurance processes, identifying defects, and tracking improvements can be complex, especially given the diverse range of customizations.</a:t>
          </a:r>
          <a:endParaRPr lang="en-US" sz="1000" kern="1200"/>
        </a:p>
      </dsp:txBody>
      <dsp:txXfrm rot="-5400000">
        <a:off x="2492698" y="3287928"/>
        <a:ext cx="4392451" cy="721146"/>
      </dsp:txXfrm>
    </dsp:sp>
    <dsp:sp modelId="{E7FA9A47-8BE9-4C3C-95E5-1C0085E65367}">
      <dsp:nvSpPr>
        <dsp:cNvPr id="0" name=""/>
        <dsp:cNvSpPr/>
      </dsp:nvSpPr>
      <dsp:spPr>
        <a:xfrm>
          <a:off x="0" y="3149019"/>
          <a:ext cx="2492697" cy="998963"/>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b="1" kern="1200"/>
            <a:t>Quality Control Documentation:</a:t>
          </a:r>
          <a:endParaRPr lang="en-US" sz="2000" kern="1200"/>
        </a:p>
      </dsp:txBody>
      <dsp:txXfrm>
        <a:off x="48765" y="3197784"/>
        <a:ext cx="2395167" cy="901433"/>
      </dsp:txXfrm>
    </dsp:sp>
    <dsp:sp modelId="{63D83677-725C-4365-8CD0-0B028194B3D2}">
      <dsp:nvSpPr>
        <dsp:cNvPr id="0" name=""/>
        <dsp:cNvSpPr/>
      </dsp:nvSpPr>
      <dsp:spPr>
        <a:xfrm rot="5400000">
          <a:off x="4308844" y="2481681"/>
          <a:ext cx="799170" cy="4431463"/>
        </a:xfrm>
        <a:prstGeom prst="round2SameRect">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Char char="•"/>
          </a:pPr>
          <a:r>
            <a:rPr lang="en-IN" sz="1000" kern="1200"/>
            <a:t>Documenting customer interactions, feedback, and preferences is essential for refining custom sneaker offerings. Managing and analyzing customer data, while maintaining data privacy and security, can be a challenge.</a:t>
          </a:r>
          <a:endParaRPr lang="en-US" sz="1000" kern="1200"/>
        </a:p>
      </dsp:txBody>
      <dsp:txXfrm rot="-5400000">
        <a:off x="2492698" y="4336839"/>
        <a:ext cx="4392451" cy="721146"/>
      </dsp:txXfrm>
    </dsp:sp>
    <dsp:sp modelId="{77E17A5A-4D35-4CA8-A3E8-13410B0251AD}">
      <dsp:nvSpPr>
        <dsp:cNvPr id="0" name=""/>
        <dsp:cNvSpPr/>
      </dsp:nvSpPr>
      <dsp:spPr>
        <a:xfrm>
          <a:off x="0" y="4197931"/>
          <a:ext cx="2492697" cy="998963"/>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b="1" kern="1200"/>
            <a:t>Customer Interactions and Feedback:</a:t>
          </a:r>
          <a:endParaRPr lang="en-US" sz="2000" kern="1200"/>
        </a:p>
      </dsp:txBody>
      <dsp:txXfrm>
        <a:off x="48765" y="4246696"/>
        <a:ext cx="2395167" cy="9014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718EEA-7D6F-4B2A-B474-932A7F31437E}">
      <dsp:nvSpPr>
        <dsp:cNvPr id="0" name=""/>
        <dsp:cNvSpPr/>
      </dsp:nvSpPr>
      <dsp:spPr>
        <a:xfrm>
          <a:off x="0" y="2789"/>
          <a:ext cx="10952155" cy="0"/>
        </a:xfrm>
        <a:prstGeom prst="line">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CE9FCF-3D81-403A-9B9A-D3377EBE371E}">
      <dsp:nvSpPr>
        <dsp:cNvPr id="0" name=""/>
        <dsp:cNvSpPr/>
      </dsp:nvSpPr>
      <dsp:spPr>
        <a:xfrm>
          <a:off x="0" y="2789"/>
          <a:ext cx="10952155" cy="518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IN" sz="1000" kern="1200" dirty="0"/>
            <a:t>Nike's custom sneaker design process presents unique challenges that can be effectively addressed through a comprehensive IT solution. The proposed solution, the Enhanced Custom Sneaker Design and Manufacturing System (ECSDMS), leverages cutting-edge technology to streamline design, manufacturing, and documentation processes, while enhancing customer experiences. Below is a detailed proposal of the IT solution:</a:t>
          </a:r>
          <a:endParaRPr lang="en-US" sz="1000" kern="1200" dirty="0"/>
        </a:p>
      </dsp:txBody>
      <dsp:txXfrm>
        <a:off x="0" y="2789"/>
        <a:ext cx="10952155" cy="518923"/>
      </dsp:txXfrm>
    </dsp:sp>
    <dsp:sp modelId="{AEA8E066-206A-4264-B300-21E8ED3A8215}">
      <dsp:nvSpPr>
        <dsp:cNvPr id="0" name=""/>
        <dsp:cNvSpPr/>
      </dsp:nvSpPr>
      <dsp:spPr>
        <a:xfrm>
          <a:off x="0" y="521713"/>
          <a:ext cx="10952155" cy="0"/>
        </a:xfrm>
        <a:prstGeom prst="line">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CD7371-A854-4157-9ED5-416416A3E19D}">
      <dsp:nvSpPr>
        <dsp:cNvPr id="0" name=""/>
        <dsp:cNvSpPr/>
      </dsp:nvSpPr>
      <dsp:spPr>
        <a:xfrm>
          <a:off x="0" y="521713"/>
          <a:ext cx="10952155" cy="518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IN" sz="1000" b="1" kern="1200" dirty="0"/>
            <a:t>Integrated Design Platform:</a:t>
          </a:r>
          <a:r>
            <a:rPr lang="en-IN" sz="1000" kern="1200" dirty="0"/>
            <a:t> Develop a user-friendly online platform that offers an intuitive interface for customers to design their custom sneakers. Incorporate 3D design tools, allowing customers to visualize their creations in real-time. This platform would enable customers to choose materials, </a:t>
          </a:r>
          <a:r>
            <a:rPr lang="en-IN" sz="1000" kern="1200" dirty="0" err="1"/>
            <a:t>colors</a:t>
          </a:r>
          <a:r>
            <a:rPr lang="en-IN" sz="1000" kern="1200" dirty="0"/>
            <a:t>, patterns, and even upload personalized graphics.</a:t>
          </a:r>
          <a:endParaRPr lang="en-US" sz="1000" kern="1200" dirty="0"/>
        </a:p>
      </dsp:txBody>
      <dsp:txXfrm>
        <a:off x="0" y="521713"/>
        <a:ext cx="10952155" cy="518923"/>
      </dsp:txXfrm>
    </dsp:sp>
    <dsp:sp modelId="{5959A39B-FD37-49B7-96E5-1CBC0E16E072}">
      <dsp:nvSpPr>
        <dsp:cNvPr id="0" name=""/>
        <dsp:cNvSpPr/>
      </dsp:nvSpPr>
      <dsp:spPr>
        <a:xfrm>
          <a:off x="0" y="1040637"/>
          <a:ext cx="10952155" cy="0"/>
        </a:xfrm>
        <a:prstGeom prst="line">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C9440C-D990-4E72-AE2E-2A592317A0E5}">
      <dsp:nvSpPr>
        <dsp:cNvPr id="0" name=""/>
        <dsp:cNvSpPr/>
      </dsp:nvSpPr>
      <dsp:spPr>
        <a:xfrm>
          <a:off x="0" y="1040637"/>
          <a:ext cx="10952155" cy="518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IN" sz="1000" b="1" kern="1200" dirty="0"/>
            <a:t>Augmented Reality (AR) Try-On Feature:</a:t>
          </a:r>
          <a:r>
            <a:rPr lang="en-IN" sz="1000" kern="1200" dirty="0"/>
            <a:t> Integrate an AR try-on feature within the platform, enabling customers to virtually try on their custom designs using their smartphone cameras. This feature allows customers to see how the sneakers fit and look in the real world, enhancing their confidence in design choices.</a:t>
          </a:r>
          <a:endParaRPr lang="en-US" sz="1000" kern="1200" dirty="0"/>
        </a:p>
      </dsp:txBody>
      <dsp:txXfrm>
        <a:off x="0" y="1040637"/>
        <a:ext cx="10952155" cy="518923"/>
      </dsp:txXfrm>
    </dsp:sp>
    <dsp:sp modelId="{CA014FD9-B2A1-40C2-8B64-321D4DB172C7}">
      <dsp:nvSpPr>
        <dsp:cNvPr id="0" name=""/>
        <dsp:cNvSpPr/>
      </dsp:nvSpPr>
      <dsp:spPr>
        <a:xfrm>
          <a:off x="0" y="1559561"/>
          <a:ext cx="10952155" cy="0"/>
        </a:xfrm>
        <a:prstGeom prst="line">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8484CD-970B-43A2-B0B5-62A5E74D4B91}">
      <dsp:nvSpPr>
        <dsp:cNvPr id="0" name=""/>
        <dsp:cNvSpPr/>
      </dsp:nvSpPr>
      <dsp:spPr>
        <a:xfrm>
          <a:off x="0" y="1559561"/>
          <a:ext cx="10952155" cy="518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IN" sz="1000" b="1" kern="1200" dirty="0"/>
            <a:t>Automated Design Feedback and Suggestions:</a:t>
          </a:r>
          <a:r>
            <a:rPr lang="en-IN" sz="1000" kern="1200" dirty="0"/>
            <a:t> Implement AI-driven algorithms that </a:t>
          </a:r>
          <a:r>
            <a:rPr lang="en-IN" sz="1000" kern="1200" dirty="0" err="1"/>
            <a:t>analyze</a:t>
          </a:r>
          <a:r>
            <a:rPr lang="en-IN" sz="1000" kern="1200" dirty="0"/>
            <a:t> customer design preferences and offer design suggestions based on trends and compatibility. This assists customers in refining their designs and fosters a personalized design experience.</a:t>
          </a:r>
          <a:endParaRPr lang="en-US" sz="1000" kern="1200" dirty="0"/>
        </a:p>
      </dsp:txBody>
      <dsp:txXfrm>
        <a:off x="0" y="1559561"/>
        <a:ext cx="10952155" cy="518923"/>
      </dsp:txXfrm>
    </dsp:sp>
    <dsp:sp modelId="{678B0750-EC07-4F91-8AEF-CDC1ED023AA4}">
      <dsp:nvSpPr>
        <dsp:cNvPr id="0" name=""/>
        <dsp:cNvSpPr/>
      </dsp:nvSpPr>
      <dsp:spPr>
        <a:xfrm>
          <a:off x="0" y="2078485"/>
          <a:ext cx="10952155" cy="0"/>
        </a:xfrm>
        <a:prstGeom prst="line">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FB4F90-95A9-472E-A4D9-30EA7FDF0C3F}">
      <dsp:nvSpPr>
        <dsp:cNvPr id="0" name=""/>
        <dsp:cNvSpPr/>
      </dsp:nvSpPr>
      <dsp:spPr>
        <a:xfrm>
          <a:off x="0" y="2078485"/>
          <a:ext cx="10952155" cy="518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IN" sz="1000" b="1" kern="1200" dirty="0"/>
            <a:t>Real-time Communication with Manufacturers:</a:t>
          </a:r>
          <a:r>
            <a:rPr lang="en-IN" sz="1000" kern="1200" dirty="0"/>
            <a:t> Develop a secure communication platform that connects customers, designers, and manufacturers in real-time. This ensures that design specifications, updates, and modifications are communicated seamlessly, reducing errors and delays.</a:t>
          </a:r>
          <a:endParaRPr lang="en-US" sz="1000" kern="1200" dirty="0"/>
        </a:p>
      </dsp:txBody>
      <dsp:txXfrm>
        <a:off x="0" y="2078485"/>
        <a:ext cx="10952155" cy="518923"/>
      </dsp:txXfrm>
    </dsp:sp>
    <dsp:sp modelId="{4D987539-8055-4A62-830B-288990175FA9}">
      <dsp:nvSpPr>
        <dsp:cNvPr id="0" name=""/>
        <dsp:cNvSpPr/>
      </dsp:nvSpPr>
      <dsp:spPr>
        <a:xfrm>
          <a:off x="0" y="2597409"/>
          <a:ext cx="10952155" cy="0"/>
        </a:xfrm>
        <a:prstGeom prst="line">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23B834-5A9D-4DF0-B34D-031294DF4EFE}">
      <dsp:nvSpPr>
        <dsp:cNvPr id="0" name=""/>
        <dsp:cNvSpPr/>
      </dsp:nvSpPr>
      <dsp:spPr>
        <a:xfrm>
          <a:off x="0" y="2597409"/>
          <a:ext cx="10952155" cy="518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IN" sz="1000" b="1" kern="1200" dirty="0"/>
            <a:t>Automated Quality Control Tracking:</a:t>
          </a:r>
          <a:r>
            <a:rPr lang="en-IN" sz="1000" kern="1200" dirty="0"/>
            <a:t> Integrate IoT devices and sensors in the manufacturing process to monitor quality metrics in real-time. Any deviations from quality standards trigger immediate alerts, allowing corrective actions to be taken promptly.</a:t>
          </a:r>
          <a:endParaRPr lang="en-US" sz="1000" kern="1200" dirty="0"/>
        </a:p>
      </dsp:txBody>
      <dsp:txXfrm>
        <a:off x="0" y="2597409"/>
        <a:ext cx="10952155" cy="518923"/>
      </dsp:txXfrm>
    </dsp:sp>
    <dsp:sp modelId="{36FA82FB-B9D9-4D59-86AF-44EC303709D7}">
      <dsp:nvSpPr>
        <dsp:cNvPr id="0" name=""/>
        <dsp:cNvSpPr/>
      </dsp:nvSpPr>
      <dsp:spPr>
        <a:xfrm>
          <a:off x="0" y="3116333"/>
          <a:ext cx="10952155" cy="0"/>
        </a:xfrm>
        <a:prstGeom prst="line">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B30D06-D9B3-40E0-BE5F-2464DCF38337}">
      <dsp:nvSpPr>
        <dsp:cNvPr id="0" name=""/>
        <dsp:cNvSpPr/>
      </dsp:nvSpPr>
      <dsp:spPr>
        <a:xfrm>
          <a:off x="0" y="3116333"/>
          <a:ext cx="10952155" cy="518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IN" sz="1000" b="1" kern="1200"/>
            <a:t>Centralized Documentation Management System:</a:t>
          </a:r>
          <a:r>
            <a:rPr lang="en-IN" sz="1000" kern="1200"/>
            <a:t> Implement a centralized document management system that records every stage of the design and manufacturing process. This system ensures that design specifications, communication logs, quality control data, and customer interactions are accurately documented and easily accessible.</a:t>
          </a:r>
          <a:endParaRPr lang="en-US" sz="1000" kern="1200"/>
        </a:p>
      </dsp:txBody>
      <dsp:txXfrm>
        <a:off x="0" y="3116333"/>
        <a:ext cx="10952155" cy="518923"/>
      </dsp:txXfrm>
    </dsp:sp>
    <dsp:sp modelId="{783D6BAB-BCA1-417B-9DD8-F80560171697}">
      <dsp:nvSpPr>
        <dsp:cNvPr id="0" name=""/>
        <dsp:cNvSpPr/>
      </dsp:nvSpPr>
      <dsp:spPr>
        <a:xfrm>
          <a:off x="0" y="3635257"/>
          <a:ext cx="10952155" cy="0"/>
        </a:xfrm>
        <a:prstGeom prst="line">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5683C4-3209-4D35-91C6-9261F465400F}">
      <dsp:nvSpPr>
        <dsp:cNvPr id="0" name=""/>
        <dsp:cNvSpPr/>
      </dsp:nvSpPr>
      <dsp:spPr>
        <a:xfrm>
          <a:off x="0" y="3635257"/>
          <a:ext cx="10952155" cy="518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IN" sz="1000" b="1" kern="1200"/>
            <a:t>Data Analytics for Continuous Improvement:</a:t>
          </a:r>
          <a:r>
            <a:rPr lang="en-IN" sz="1000" kern="1200"/>
            <a:t> Utilize data analytics to gather insights from customer interactions, design trends, and manufacturing processes. This data-driven approach helps Nike make informed decisions to optimize design offerings and manufacturing efficiency.</a:t>
          </a:r>
          <a:endParaRPr lang="en-US" sz="1000" kern="1200"/>
        </a:p>
      </dsp:txBody>
      <dsp:txXfrm>
        <a:off x="0" y="3635257"/>
        <a:ext cx="10952155" cy="518923"/>
      </dsp:txXfrm>
    </dsp:sp>
    <dsp:sp modelId="{B18A3EC1-25C8-4152-99A5-AC0CB8EF7CFC}">
      <dsp:nvSpPr>
        <dsp:cNvPr id="0" name=""/>
        <dsp:cNvSpPr/>
      </dsp:nvSpPr>
      <dsp:spPr>
        <a:xfrm>
          <a:off x="0" y="4154181"/>
          <a:ext cx="10952155" cy="0"/>
        </a:xfrm>
        <a:prstGeom prst="line">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B2BD62-7B92-4C6C-9428-EF48FABF3493}">
      <dsp:nvSpPr>
        <dsp:cNvPr id="0" name=""/>
        <dsp:cNvSpPr/>
      </dsp:nvSpPr>
      <dsp:spPr>
        <a:xfrm>
          <a:off x="0" y="4154181"/>
          <a:ext cx="10952155" cy="518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IN" sz="1000" b="1" kern="1200" dirty="0"/>
            <a:t>User Training and Support:</a:t>
          </a:r>
          <a:r>
            <a:rPr lang="en-IN" sz="1000" kern="1200" dirty="0"/>
            <a:t> Offer comprehensive training resources and user support to designers, manufacturers, and customers. User guides, video tutorials, and a responsive customer support team ensure smooth adoption and utilization of the ECSDMS.</a:t>
          </a:r>
          <a:endParaRPr lang="en-US" sz="1000" kern="1200" dirty="0"/>
        </a:p>
      </dsp:txBody>
      <dsp:txXfrm>
        <a:off x="0" y="4154181"/>
        <a:ext cx="10952155" cy="518923"/>
      </dsp:txXfrm>
    </dsp:sp>
    <dsp:sp modelId="{3CCE45D8-AC59-4005-8876-71A6D9734DDD}">
      <dsp:nvSpPr>
        <dsp:cNvPr id="0" name=""/>
        <dsp:cNvSpPr/>
      </dsp:nvSpPr>
      <dsp:spPr>
        <a:xfrm>
          <a:off x="0" y="4673105"/>
          <a:ext cx="10952155" cy="0"/>
        </a:xfrm>
        <a:prstGeom prst="line">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EA2900-9FA1-441E-8D2D-EBF738760A70}">
      <dsp:nvSpPr>
        <dsp:cNvPr id="0" name=""/>
        <dsp:cNvSpPr/>
      </dsp:nvSpPr>
      <dsp:spPr>
        <a:xfrm>
          <a:off x="0" y="4673105"/>
          <a:ext cx="10952155" cy="518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IN" sz="1000" b="1" kern="1200" dirty="0"/>
            <a:t>Data Privacy and Security Measures:</a:t>
          </a:r>
          <a:r>
            <a:rPr lang="en-IN" sz="1000" kern="1200" dirty="0"/>
            <a:t> Implement robust data privacy and security measures to safeguard customer data, design specifications, and sensitive information throughout the entire design and manufacturing journey.</a:t>
          </a:r>
          <a:endParaRPr lang="en-US" sz="1000" kern="1200" dirty="0"/>
        </a:p>
      </dsp:txBody>
      <dsp:txXfrm>
        <a:off x="0" y="4673105"/>
        <a:ext cx="10952155" cy="518923"/>
      </dsp:txXfrm>
    </dsp:sp>
    <dsp:sp modelId="{70FC099A-B1E1-464D-B592-5D67320727FB}">
      <dsp:nvSpPr>
        <dsp:cNvPr id="0" name=""/>
        <dsp:cNvSpPr/>
      </dsp:nvSpPr>
      <dsp:spPr>
        <a:xfrm>
          <a:off x="0" y="5192029"/>
          <a:ext cx="10952155" cy="0"/>
        </a:xfrm>
        <a:prstGeom prst="line">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DB1519-931D-4462-9C9F-06094C8F26DC}">
      <dsp:nvSpPr>
        <dsp:cNvPr id="0" name=""/>
        <dsp:cNvSpPr/>
      </dsp:nvSpPr>
      <dsp:spPr>
        <a:xfrm>
          <a:off x="0" y="5192029"/>
          <a:ext cx="10952155" cy="518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IN" sz="1000" kern="1200" dirty="0"/>
            <a:t>The ECSDMS offers a holistic solution that enhances the entire custom sneaker design process, from concept to production. By embracing advanced technologies, Nike can significantly improve design accuracy, manufacturing efficiency, and customer satisfaction. This IT solution aligns with Nike's commitment to innovation and excellence, placing it at the forefront of the custom sneaker market.</a:t>
          </a:r>
          <a:endParaRPr lang="en-US" sz="1000" kern="1200" dirty="0"/>
        </a:p>
      </dsp:txBody>
      <dsp:txXfrm>
        <a:off x="0" y="5192029"/>
        <a:ext cx="10952155" cy="5189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109A2D-0850-41B5-BB5C-189EBDCF062C}">
      <dsp:nvSpPr>
        <dsp:cNvPr id="0" name=""/>
        <dsp:cNvSpPr/>
      </dsp:nvSpPr>
      <dsp:spPr>
        <a:xfrm>
          <a:off x="0" y="848418"/>
          <a:ext cx="2484428" cy="1490656"/>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b="1" kern="1200"/>
            <a:t>Personalization Options:</a:t>
          </a:r>
          <a:endParaRPr lang="en-US" sz="1400" kern="1200"/>
        </a:p>
        <a:p>
          <a:pPr marL="57150" lvl="1" indent="-57150" algn="l" defTabSz="488950">
            <a:lnSpc>
              <a:spcPct val="90000"/>
            </a:lnSpc>
            <a:spcBef>
              <a:spcPct val="0"/>
            </a:spcBef>
            <a:spcAft>
              <a:spcPct val="15000"/>
            </a:spcAft>
            <a:buChar char="•"/>
          </a:pPr>
          <a:r>
            <a:rPr lang="en-IN" sz="1100" kern="1200"/>
            <a:t>Dropdown menus and color palettes for selecting customization options.</a:t>
          </a:r>
          <a:endParaRPr lang="en-US" sz="1100" kern="1200"/>
        </a:p>
        <a:p>
          <a:pPr marL="57150" lvl="1" indent="-57150" algn="l" defTabSz="488950">
            <a:lnSpc>
              <a:spcPct val="90000"/>
            </a:lnSpc>
            <a:spcBef>
              <a:spcPct val="0"/>
            </a:spcBef>
            <a:spcAft>
              <a:spcPct val="15000"/>
            </a:spcAft>
            <a:buChar char="•"/>
          </a:pPr>
          <a:r>
            <a:rPr lang="en-IN" sz="1100" kern="1200"/>
            <a:t>Text input fields for adding personalized messages or names on the sneakers.</a:t>
          </a:r>
          <a:endParaRPr lang="en-US" sz="1100" kern="1200"/>
        </a:p>
      </dsp:txBody>
      <dsp:txXfrm>
        <a:off x="0" y="848418"/>
        <a:ext cx="2484428" cy="1490656"/>
      </dsp:txXfrm>
    </dsp:sp>
    <dsp:sp modelId="{12B3BCDE-D3B3-4624-8689-83808C85E29B}">
      <dsp:nvSpPr>
        <dsp:cNvPr id="0" name=""/>
        <dsp:cNvSpPr/>
      </dsp:nvSpPr>
      <dsp:spPr>
        <a:xfrm>
          <a:off x="2732870" y="848418"/>
          <a:ext cx="2484428" cy="1490656"/>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b="1" kern="1200"/>
            <a:t>Real-Time Price Calculation:</a:t>
          </a:r>
          <a:endParaRPr lang="en-US" sz="1400" kern="1200"/>
        </a:p>
        <a:p>
          <a:pPr marL="57150" lvl="1" indent="-57150" algn="l" defTabSz="488950">
            <a:lnSpc>
              <a:spcPct val="90000"/>
            </a:lnSpc>
            <a:spcBef>
              <a:spcPct val="0"/>
            </a:spcBef>
            <a:spcAft>
              <a:spcPct val="15000"/>
            </a:spcAft>
            <a:buChar char="•"/>
          </a:pPr>
          <a:r>
            <a:rPr lang="en-IN" sz="1100" kern="1200"/>
            <a:t>Dynamic price calculator that updates in real-time based on selected options.</a:t>
          </a:r>
          <a:endParaRPr lang="en-US" sz="1100" kern="1200"/>
        </a:p>
        <a:p>
          <a:pPr marL="57150" lvl="1" indent="-57150" algn="l" defTabSz="488950">
            <a:lnSpc>
              <a:spcPct val="90000"/>
            </a:lnSpc>
            <a:spcBef>
              <a:spcPct val="0"/>
            </a:spcBef>
            <a:spcAft>
              <a:spcPct val="15000"/>
            </a:spcAft>
            <a:buChar char="•"/>
          </a:pPr>
          <a:r>
            <a:rPr lang="en-IN" sz="1100" kern="1200"/>
            <a:t>Breakdown of costs for materials, design complexity, and customization choices.</a:t>
          </a:r>
          <a:endParaRPr lang="en-US" sz="1100" kern="1200"/>
        </a:p>
      </dsp:txBody>
      <dsp:txXfrm>
        <a:off x="2732870" y="848418"/>
        <a:ext cx="2484428" cy="1490656"/>
      </dsp:txXfrm>
    </dsp:sp>
    <dsp:sp modelId="{1F84FE7D-36DA-46D4-A075-43C0898B5D49}">
      <dsp:nvSpPr>
        <dsp:cNvPr id="0" name=""/>
        <dsp:cNvSpPr/>
      </dsp:nvSpPr>
      <dsp:spPr>
        <a:xfrm>
          <a:off x="5465741" y="848418"/>
          <a:ext cx="2484428" cy="1490656"/>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b="1" kern="1200"/>
            <a:t>Collaboration and Sharing:</a:t>
          </a:r>
          <a:endParaRPr lang="en-US" sz="1400" kern="1200"/>
        </a:p>
        <a:p>
          <a:pPr marL="57150" lvl="1" indent="-57150" algn="l" defTabSz="488950">
            <a:lnSpc>
              <a:spcPct val="90000"/>
            </a:lnSpc>
            <a:spcBef>
              <a:spcPct val="0"/>
            </a:spcBef>
            <a:spcAft>
              <a:spcPct val="15000"/>
            </a:spcAft>
            <a:buChar char="•"/>
          </a:pPr>
          <a:r>
            <a:rPr lang="en-IN" sz="1100" kern="1200"/>
            <a:t>Collaboration features allowing users to share their designs with friends and family for feedback.</a:t>
          </a:r>
          <a:endParaRPr lang="en-US" sz="1100" kern="1200"/>
        </a:p>
        <a:p>
          <a:pPr marL="57150" lvl="1" indent="-57150" algn="l" defTabSz="488950">
            <a:lnSpc>
              <a:spcPct val="90000"/>
            </a:lnSpc>
            <a:spcBef>
              <a:spcPct val="0"/>
            </a:spcBef>
            <a:spcAft>
              <a:spcPct val="15000"/>
            </a:spcAft>
            <a:buChar char="•"/>
          </a:pPr>
          <a:r>
            <a:rPr lang="en-IN" sz="1100" kern="1200"/>
            <a:t>One-click sharing buttons for social media platforms.</a:t>
          </a:r>
          <a:endParaRPr lang="en-US" sz="1100" kern="1200"/>
        </a:p>
      </dsp:txBody>
      <dsp:txXfrm>
        <a:off x="5465741" y="848418"/>
        <a:ext cx="2484428" cy="1490656"/>
      </dsp:txXfrm>
    </dsp:sp>
    <dsp:sp modelId="{14B48A0A-ACE2-4D95-9103-D4974DD510F3}">
      <dsp:nvSpPr>
        <dsp:cNvPr id="0" name=""/>
        <dsp:cNvSpPr/>
      </dsp:nvSpPr>
      <dsp:spPr>
        <a:xfrm>
          <a:off x="0" y="2587518"/>
          <a:ext cx="2484428" cy="1490656"/>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b="1" kern="1200"/>
            <a:t>Order Tracking Dashboard:</a:t>
          </a:r>
          <a:endParaRPr lang="en-US" sz="1400" kern="1200"/>
        </a:p>
        <a:p>
          <a:pPr marL="57150" lvl="1" indent="-57150" algn="l" defTabSz="488950">
            <a:lnSpc>
              <a:spcPct val="90000"/>
            </a:lnSpc>
            <a:spcBef>
              <a:spcPct val="0"/>
            </a:spcBef>
            <a:spcAft>
              <a:spcPct val="15000"/>
            </a:spcAft>
            <a:buChar char="•"/>
          </a:pPr>
          <a:r>
            <a:rPr lang="en-IN" sz="1100" kern="1200"/>
            <a:t>User account dashboard showing the status of ongoing orders and past purchases.</a:t>
          </a:r>
          <a:endParaRPr lang="en-US" sz="1100" kern="1200"/>
        </a:p>
        <a:p>
          <a:pPr marL="57150" lvl="1" indent="-57150" algn="l" defTabSz="488950">
            <a:lnSpc>
              <a:spcPct val="90000"/>
            </a:lnSpc>
            <a:spcBef>
              <a:spcPct val="0"/>
            </a:spcBef>
            <a:spcAft>
              <a:spcPct val="15000"/>
            </a:spcAft>
            <a:buChar char="•"/>
          </a:pPr>
          <a:r>
            <a:rPr lang="en-IN" sz="1100" kern="1200"/>
            <a:t>Real-time updates on the manufacturing progress of custom sneakers.</a:t>
          </a:r>
          <a:endParaRPr lang="en-US" sz="1100" kern="1200"/>
        </a:p>
      </dsp:txBody>
      <dsp:txXfrm>
        <a:off x="0" y="2587518"/>
        <a:ext cx="2484428" cy="1490656"/>
      </dsp:txXfrm>
    </dsp:sp>
    <dsp:sp modelId="{299158A9-8C90-42C9-AFEE-2EEDBC6562AD}">
      <dsp:nvSpPr>
        <dsp:cNvPr id="0" name=""/>
        <dsp:cNvSpPr/>
      </dsp:nvSpPr>
      <dsp:spPr>
        <a:xfrm>
          <a:off x="2732870" y="2587518"/>
          <a:ext cx="2484428" cy="1490656"/>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b="1" kern="1200"/>
            <a:t>Help and Support Center:</a:t>
          </a:r>
          <a:endParaRPr lang="en-US" sz="1400" kern="1200"/>
        </a:p>
        <a:p>
          <a:pPr marL="57150" lvl="1" indent="-57150" algn="l" defTabSz="488950">
            <a:lnSpc>
              <a:spcPct val="90000"/>
            </a:lnSpc>
            <a:spcBef>
              <a:spcPct val="0"/>
            </a:spcBef>
            <a:spcAft>
              <a:spcPct val="15000"/>
            </a:spcAft>
            <a:buChar char="•"/>
          </a:pPr>
          <a:r>
            <a:rPr lang="en-IN" sz="1100" kern="1200"/>
            <a:t>Access to FAQs, video tutorials, and customer support chat for assistance.</a:t>
          </a:r>
          <a:endParaRPr lang="en-US" sz="1100" kern="1200"/>
        </a:p>
        <a:p>
          <a:pPr marL="57150" lvl="1" indent="-57150" algn="l" defTabSz="488950">
            <a:lnSpc>
              <a:spcPct val="90000"/>
            </a:lnSpc>
            <a:spcBef>
              <a:spcPct val="0"/>
            </a:spcBef>
            <a:spcAft>
              <a:spcPct val="15000"/>
            </a:spcAft>
            <a:buChar char="•"/>
          </a:pPr>
          <a:r>
            <a:rPr lang="en-IN" sz="1100" kern="1200"/>
            <a:t>Clear contact information for reaching out to Nike's customer service.</a:t>
          </a:r>
          <a:endParaRPr lang="en-US" sz="1100" kern="1200"/>
        </a:p>
      </dsp:txBody>
      <dsp:txXfrm>
        <a:off x="2732870" y="2587518"/>
        <a:ext cx="2484428" cy="1490656"/>
      </dsp:txXfrm>
    </dsp:sp>
    <dsp:sp modelId="{DA3EA9B8-7A93-4DFB-864D-A490537BCDC0}">
      <dsp:nvSpPr>
        <dsp:cNvPr id="0" name=""/>
        <dsp:cNvSpPr/>
      </dsp:nvSpPr>
      <dsp:spPr>
        <a:xfrm>
          <a:off x="5465741" y="2587518"/>
          <a:ext cx="2484428" cy="1490656"/>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b="1" kern="1200"/>
            <a:t>Secure Checkout:</a:t>
          </a:r>
          <a:endParaRPr lang="en-US" sz="1400" kern="1200"/>
        </a:p>
        <a:p>
          <a:pPr marL="57150" lvl="1" indent="-57150" algn="l" defTabSz="488950">
            <a:lnSpc>
              <a:spcPct val="90000"/>
            </a:lnSpc>
            <a:spcBef>
              <a:spcPct val="0"/>
            </a:spcBef>
            <a:spcAft>
              <a:spcPct val="15000"/>
            </a:spcAft>
            <a:buChar char="•"/>
          </a:pPr>
          <a:r>
            <a:rPr lang="en-IN" sz="1100" kern="1200"/>
            <a:t>Seamless and secure checkout process for finalizing orders.</a:t>
          </a:r>
          <a:endParaRPr lang="en-US" sz="1100" kern="1200"/>
        </a:p>
        <a:p>
          <a:pPr marL="57150" lvl="1" indent="-57150" algn="l" defTabSz="488950">
            <a:lnSpc>
              <a:spcPct val="90000"/>
            </a:lnSpc>
            <a:spcBef>
              <a:spcPct val="0"/>
            </a:spcBef>
            <a:spcAft>
              <a:spcPct val="15000"/>
            </a:spcAft>
            <a:buChar char="•"/>
          </a:pPr>
          <a:r>
            <a:rPr lang="en-IN" sz="1100" kern="1200"/>
            <a:t>Multiple payment options and a summary of the design choices before purchase.</a:t>
          </a:r>
          <a:endParaRPr lang="en-US" sz="1100" kern="1200"/>
        </a:p>
      </dsp:txBody>
      <dsp:txXfrm>
        <a:off x="5465741" y="2587518"/>
        <a:ext cx="2484428" cy="14906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2C1611-07AF-4ABC-9281-1A77BC1F42BF}">
      <dsp:nvSpPr>
        <dsp:cNvPr id="0" name=""/>
        <dsp:cNvSpPr/>
      </dsp:nvSpPr>
      <dsp:spPr>
        <a:xfrm>
          <a:off x="0" y="675"/>
          <a:ext cx="6675119" cy="158034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06631F-D3AD-46C5-BF6F-460F8F2EA809}">
      <dsp:nvSpPr>
        <dsp:cNvPr id="0" name=""/>
        <dsp:cNvSpPr/>
      </dsp:nvSpPr>
      <dsp:spPr>
        <a:xfrm>
          <a:off x="478055" y="356254"/>
          <a:ext cx="869192" cy="8691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635DC6-6375-43D9-B443-CB29799CA9ED}">
      <dsp:nvSpPr>
        <dsp:cNvPr id="0" name=""/>
        <dsp:cNvSpPr/>
      </dsp:nvSpPr>
      <dsp:spPr>
        <a:xfrm>
          <a:off x="1825303" y="675"/>
          <a:ext cx="3003803" cy="1580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254" tIns="167254" rIns="167254" bIns="167254" numCol="1" spcCol="1270" anchor="ctr" anchorCtr="0">
          <a:noAutofit/>
        </a:bodyPr>
        <a:lstStyle/>
        <a:p>
          <a:pPr marL="0" lvl="0" indent="0" algn="l" defTabSz="711200">
            <a:lnSpc>
              <a:spcPct val="100000"/>
            </a:lnSpc>
            <a:spcBef>
              <a:spcPct val="0"/>
            </a:spcBef>
            <a:spcAft>
              <a:spcPct val="35000"/>
            </a:spcAft>
            <a:buNone/>
          </a:pPr>
          <a:r>
            <a:rPr lang="en-IN" sz="1600" b="1" kern="1200"/>
            <a:t>Visual Design Guidelines:</a:t>
          </a:r>
          <a:r>
            <a:rPr lang="en-IN" sz="1600" kern="1200"/>
            <a:t> </a:t>
          </a:r>
          <a:endParaRPr lang="en-US" sz="1600" kern="1200"/>
        </a:p>
      </dsp:txBody>
      <dsp:txXfrm>
        <a:off x="1825303" y="675"/>
        <a:ext cx="3003803" cy="1580349"/>
      </dsp:txXfrm>
    </dsp:sp>
    <dsp:sp modelId="{5267DEDF-232F-4203-8FF4-D6BBEECB5E3C}">
      <dsp:nvSpPr>
        <dsp:cNvPr id="0" name=""/>
        <dsp:cNvSpPr/>
      </dsp:nvSpPr>
      <dsp:spPr>
        <a:xfrm>
          <a:off x="4829107" y="675"/>
          <a:ext cx="1846012" cy="1580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254" tIns="167254" rIns="167254" bIns="167254" numCol="1" spcCol="1270" anchor="ctr" anchorCtr="0">
          <a:noAutofit/>
        </a:bodyPr>
        <a:lstStyle/>
        <a:p>
          <a:pPr marL="0" lvl="0" indent="0" algn="l" defTabSz="488950">
            <a:lnSpc>
              <a:spcPct val="100000"/>
            </a:lnSpc>
            <a:spcBef>
              <a:spcPct val="0"/>
            </a:spcBef>
            <a:spcAft>
              <a:spcPct val="35000"/>
            </a:spcAft>
            <a:buNone/>
          </a:pPr>
          <a:r>
            <a:rPr lang="en-IN" sz="1100" kern="1200"/>
            <a:t>Consistent use of Nike's brand colors, typography, and visual elements.</a:t>
          </a:r>
          <a:endParaRPr lang="en-US" sz="1100" kern="1200"/>
        </a:p>
        <a:p>
          <a:pPr marL="0" lvl="0" indent="0" algn="l" defTabSz="488950">
            <a:lnSpc>
              <a:spcPct val="100000"/>
            </a:lnSpc>
            <a:spcBef>
              <a:spcPct val="0"/>
            </a:spcBef>
            <a:spcAft>
              <a:spcPct val="35000"/>
            </a:spcAft>
            <a:buNone/>
          </a:pPr>
          <a:r>
            <a:rPr lang="en-IN" sz="1100" kern="1200" dirty="0"/>
            <a:t>Minimalist design that emphasizes the sneaker visuals and customization options.</a:t>
          </a:r>
          <a:endParaRPr lang="en-US" sz="1100" kern="1200" dirty="0"/>
        </a:p>
      </dsp:txBody>
      <dsp:txXfrm>
        <a:off x="4829107" y="675"/>
        <a:ext cx="1846012" cy="1580349"/>
      </dsp:txXfrm>
    </dsp:sp>
    <dsp:sp modelId="{772D4FDA-E65E-43B9-BA85-CE296EA9861C}">
      <dsp:nvSpPr>
        <dsp:cNvPr id="0" name=""/>
        <dsp:cNvSpPr/>
      </dsp:nvSpPr>
      <dsp:spPr>
        <a:xfrm>
          <a:off x="0" y="1976112"/>
          <a:ext cx="6675119" cy="158034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D5D852-53B9-4ECB-8201-F44F493FDCC9}">
      <dsp:nvSpPr>
        <dsp:cNvPr id="0" name=""/>
        <dsp:cNvSpPr/>
      </dsp:nvSpPr>
      <dsp:spPr>
        <a:xfrm>
          <a:off x="478055" y="2331690"/>
          <a:ext cx="869192" cy="8691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41A47F-B1E6-4834-9B43-62B6A1236F5E}">
      <dsp:nvSpPr>
        <dsp:cNvPr id="0" name=""/>
        <dsp:cNvSpPr/>
      </dsp:nvSpPr>
      <dsp:spPr>
        <a:xfrm>
          <a:off x="1825303" y="1976112"/>
          <a:ext cx="3003803" cy="1580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254" tIns="167254" rIns="167254" bIns="167254" numCol="1" spcCol="1270" anchor="ctr" anchorCtr="0">
          <a:noAutofit/>
        </a:bodyPr>
        <a:lstStyle/>
        <a:p>
          <a:pPr marL="0" lvl="0" indent="0" algn="l" defTabSz="711200">
            <a:lnSpc>
              <a:spcPct val="100000"/>
            </a:lnSpc>
            <a:spcBef>
              <a:spcPct val="0"/>
            </a:spcBef>
            <a:spcAft>
              <a:spcPct val="35000"/>
            </a:spcAft>
            <a:buNone/>
          </a:pPr>
          <a:r>
            <a:rPr lang="en-IN" sz="1600" b="1" kern="1200"/>
            <a:t>Responsive Design:</a:t>
          </a:r>
          <a:endParaRPr lang="en-US" sz="1600" kern="1200"/>
        </a:p>
      </dsp:txBody>
      <dsp:txXfrm>
        <a:off x="1825303" y="1976112"/>
        <a:ext cx="3003803" cy="1580349"/>
      </dsp:txXfrm>
    </dsp:sp>
    <dsp:sp modelId="{95BE4841-35AC-4F49-84C0-E742CC0056D3}">
      <dsp:nvSpPr>
        <dsp:cNvPr id="0" name=""/>
        <dsp:cNvSpPr/>
      </dsp:nvSpPr>
      <dsp:spPr>
        <a:xfrm>
          <a:off x="4829107" y="1976112"/>
          <a:ext cx="1846012" cy="1580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254" tIns="167254" rIns="167254" bIns="167254" numCol="1" spcCol="1270" anchor="ctr" anchorCtr="0">
          <a:noAutofit/>
        </a:bodyPr>
        <a:lstStyle/>
        <a:p>
          <a:pPr marL="0" lvl="0" indent="0" algn="l" defTabSz="488950">
            <a:lnSpc>
              <a:spcPct val="100000"/>
            </a:lnSpc>
            <a:spcBef>
              <a:spcPct val="0"/>
            </a:spcBef>
            <a:spcAft>
              <a:spcPct val="35000"/>
            </a:spcAft>
            <a:buNone/>
          </a:pPr>
          <a:r>
            <a:rPr lang="en-IN" sz="1100" kern="1200"/>
            <a:t>Ensuring the platform is accessible and user-friendly across various devices, including desktops, tablets, and smartphones.</a:t>
          </a:r>
          <a:endParaRPr lang="en-US" sz="1100" kern="1200"/>
        </a:p>
      </dsp:txBody>
      <dsp:txXfrm>
        <a:off x="4829107" y="1976112"/>
        <a:ext cx="1846012" cy="1580349"/>
      </dsp:txXfrm>
    </dsp:sp>
    <dsp:sp modelId="{B3684042-2BFF-4BC9-8059-11F9F3778271}">
      <dsp:nvSpPr>
        <dsp:cNvPr id="0" name=""/>
        <dsp:cNvSpPr/>
      </dsp:nvSpPr>
      <dsp:spPr>
        <a:xfrm>
          <a:off x="0" y="3951549"/>
          <a:ext cx="6675119" cy="158034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D0E28-8ABB-4075-B3FB-BBE89C59483C}">
      <dsp:nvSpPr>
        <dsp:cNvPr id="0" name=""/>
        <dsp:cNvSpPr/>
      </dsp:nvSpPr>
      <dsp:spPr>
        <a:xfrm>
          <a:off x="478055" y="4307127"/>
          <a:ext cx="869192" cy="8691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E5BD4A-620E-42E2-A349-1C45484A37B2}">
      <dsp:nvSpPr>
        <dsp:cNvPr id="0" name=""/>
        <dsp:cNvSpPr/>
      </dsp:nvSpPr>
      <dsp:spPr>
        <a:xfrm>
          <a:off x="1825303" y="3951549"/>
          <a:ext cx="4849816" cy="1580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254" tIns="167254" rIns="167254" bIns="167254" numCol="1" spcCol="1270" anchor="ctr" anchorCtr="0">
          <a:noAutofit/>
        </a:bodyPr>
        <a:lstStyle/>
        <a:p>
          <a:pPr marL="0" lvl="0" indent="0" algn="l" defTabSz="711200">
            <a:lnSpc>
              <a:spcPct val="100000"/>
            </a:lnSpc>
            <a:spcBef>
              <a:spcPct val="0"/>
            </a:spcBef>
            <a:spcAft>
              <a:spcPct val="35000"/>
            </a:spcAft>
            <a:buNone/>
          </a:pPr>
          <a:r>
            <a:rPr lang="en-IN" sz="1600" kern="1200" dirty="0"/>
            <a:t>By incorporating these UI elements, Nike can provide an immersive and enjoyable custom sneaker design experience for its    customers, fostering engagement, satisfaction, and a stronger   connection to the brand.</a:t>
          </a:r>
          <a:endParaRPr lang="en-US" sz="1600" kern="1200" dirty="0"/>
        </a:p>
      </dsp:txBody>
      <dsp:txXfrm>
        <a:off x="1825303" y="3951549"/>
        <a:ext cx="4849816" cy="158034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67896-A695-476F-8475-C13FE83DAD94}">
      <dsp:nvSpPr>
        <dsp:cNvPr id="0" name=""/>
        <dsp:cNvSpPr/>
      </dsp:nvSpPr>
      <dsp:spPr>
        <a:xfrm>
          <a:off x="1219614" y="3424"/>
          <a:ext cx="2397985" cy="1438791"/>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t>Implementing the proposed IT solution for enhancing Nike's custom sneaker design process requires careful planning, collaboration, and execution. Here's a step-by-step approach to proceed with the project:</a:t>
          </a:r>
          <a:endParaRPr lang="en-US" sz="1200" kern="1200"/>
        </a:p>
      </dsp:txBody>
      <dsp:txXfrm>
        <a:off x="1219614" y="3424"/>
        <a:ext cx="2397985" cy="1438791"/>
      </dsp:txXfrm>
    </dsp:sp>
    <dsp:sp modelId="{23A09F16-0173-4BA5-99CB-2B4A4CCA279C}">
      <dsp:nvSpPr>
        <dsp:cNvPr id="0" name=""/>
        <dsp:cNvSpPr/>
      </dsp:nvSpPr>
      <dsp:spPr>
        <a:xfrm>
          <a:off x="3857398" y="3424"/>
          <a:ext cx="2397985" cy="1438791"/>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IN" sz="1200" b="1" kern="1200"/>
            <a:t>1. Project Kick-off and Stakeholder Alignment:</a:t>
          </a:r>
          <a:endParaRPr lang="en-US" sz="1200" kern="1200"/>
        </a:p>
        <a:p>
          <a:pPr marL="57150" lvl="1" indent="-57150" algn="l" defTabSz="400050">
            <a:lnSpc>
              <a:spcPct val="90000"/>
            </a:lnSpc>
            <a:spcBef>
              <a:spcPct val="0"/>
            </a:spcBef>
            <a:spcAft>
              <a:spcPct val="15000"/>
            </a:spcAft>
            <a:buChar char="•"/>
          </a:pPr>
          <a:r>
            <a:rPr lang="en-IN" sz="900" kern="1200"/>
            <a:t>Gather key stakeholders, including design teams, IT experts, manufacturing personnel, and customer support representatives.</a:t>
          </a:r>
          <a:endParaRPr lang="en-US" sz="900" kern="1200"/>
        </a:p>
        <a:p>
          <a:pPr marL="57150" lvl="1" indent="-57150" algn="l" defTabSz="400050">
            <a:lnSpc>
              <a:spcPct val="90000"/>
            </a:lnSpc>
            <a:spcBef>
              <a:spcPct val="0"/>
            </a:spcBef>
            <a:spcAft>
              <a:spcPct val="15000"/>
            </a:spcAft>
            <a:buChar char="•"/>
          </a:pPr>
          <a:r>
            <a:rPr lang="en-IN" sz="900" kern="1200"/>
            <a:t>Present the project proposal, emphasizing the benefits of the IT solution in improving customer experience and operational efficiency.</a:t>
          </a:r>
          <a:endParaRPr lang="en-US" sz="900" kern="1200"/>
        </a:p>
      </dsp:txBody>
      <dsp:txXfrm>
        <a:off x="3857398" y="3424"/>
        <a:ext cx="2397985" cy="1438791"/>
      </dsp:txXfrm>
    </dsp:sp>
    <dsp:sp modelId="{408DBFE3-6AE5-4D44-926D-C6A4E6AE6E85}">
      <dsp:nvSpPr>
        <dsp:cNvPr id="0" name=""/>
        <dsp:cNvSpPr/>
      </dsp:nvSpPr>
      <dsp:spPr>
        <a:xfrm>
          <a:off x="1219614" y="1682014"/>
          <a:ext cx="2397985" cy="1438791"/>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IN" sz="1200" b="1" kern="1200"/>
            <a:t>2. Requirements Gathering and Analysis:</a:t>
          </a:r>
          <a:endParaRPr lang="en-US" sz="1200" kern="1200"/>
        </a:p>
        <a:p>
          <a:pPr marL="57150" lvl="1" indent="-57150" algn="l" defTabSz="400050">
            <a:lnSpc>
              <a:spcPct val="90000"/>
            </a:lnSpc>
            <a:spcBef>
              <a:spcPct val="0"/>
            </a:spcBef>
            <a:spcAft>
              <a:spcPct val="15000"/>
            </a:spcAft>
            <a:buChar char="•"/>
          </a:pPr>
          <a:r>
            <a:rPr lang="en-IN" sz="900" kern="1200"/>
            <a:t>Collaborate with design teams to define detailed requirements for the custom sneaker design platform, AI algorithms, AR features, and other components of the solution.</a:t>
          </a:r>
          <a:endParaRPr lang="en-US" sz="900" kern="1200"/>
        </a:p>
        <a:p>
          <a:pPr marL="57150" lvl="1" indent="-57150" algn="l" defTabSz="400050">
            <a:lnSpc>
              <a:spcPct val="90000"/>
            </a:lnSpc>
            <a:spcBef>
              <a:spcPct val="0"/>
            </a:spcBef>
            <a:spcAft>
              <a:spcPct val="15000"/>
            </a:spcAft>
            <a:buChar char="•"/>
          </a:pPr>
          <a:r>
            <a:rPr lang="en-IN" sz="900" kern="1200"/>
            <a:t>Conduct a comprehensive analysis of existing processes to identify pain points and opportunities for improvement.</a:t>
          </a:r>
          <a:endParaRPr lang="en-US" sz="900" kern="1200"/>
        </a:p>
      </dsp:txBody>
      <dsp:txXfrm>
        <a:off x="1219614" y="1682014"/>
        <a:ext cx="2397985" cy="1438791"/>
      </dsp:txXfrm>
    </dsp:sp>
    <dsp:sp modelId="{6F303BDC-BBE1-419F-A041-1EB007EB6AE5}">
      <dsp:nvSpPr>
        <dsp:cNvPr id="0" name=""/>
        <dsp:cNvSpPr/>
      </dsp:nvSpPr>
      <dsp:spPr>
        <a:xfrm>
          <a:off x="3857398" y="1682014"/>
          <a:ext cx="2397985" cy="1438791"/>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IN" sz="1200" b="1" kern="1200"/>
            <a:t>3. Solution Design and Architecture:</a:t>
          </a:r>
          <a:endParaRPr lang="en-US" sz="1200" kern="1200"/>
        </a:p>
        <a:p>
          <a:pPr marL="57150" lvl="1" indent="-57150" algn="l" defTabSz="400050">
            <a:lnSpc>
              <a:spcPct val="90000"/>
            </a:lnSpc>
            <a:spcBef>
              <a:spcPct val="0"/>
            </a:spcBef>
            <a:spcAft>
              <a:spcPct val="15000"/>
            </a:spcAft>
            <a:buChar char="•"/>
          </a:pPr>
          <a:r>
            <a:rPr lang="en-IN" sz="900" kern="1200"/>
            <a:t>Work with IT experts to design the technical architecture of the solution, including database structures, API integrations, user interfaces, and security measures.</a:t>
          </a:r>
          <a:endParaRPr lang="en-US" sz="900" kern="1200"/>
        </a:p>
        <a:p>
          <a:pPr marL="57150" lvl="1" indent="-57150" algn="l" defTabSz="400050">
            <a:lnSpc>
              <a:spcPct val="90000"/>
            </a:lnSpc>
            <a:spcBef>
              <a:spcPct val="0"/>
            </a:spcBef>
            <a:spcAft>
              <a:spcPct val="15000"/>
            </a:spcAft>
            <a:buChar char="•"/>
          </a:pPr>
          <a:r>
            <a:rPr lang="en-IN" sz="900" kern="1200"/>
            <a:t>Create wireframes and prototypes to visualize the user experience and gather feedback from stakeholders.</a:t>
          </a:r>
          <a:endParaRPr lang="en-US" sz="900" kern="1200"/>
        </a:p>
      </dsp:txBody>
      <dsp:txXfrm>
        <a:off x="3857398" y="1682014"/>
        <a:ext cx="2397985" cy="1438791"/>
      </dsp:txXfrm>
    </dsp:sp>
    <dsp:sp modelId="{2081E0B0-F637-4599-BB6C-DA99B9A5F305}">
      <dsp:nvSpPr>
        <dsp:cNvPr id="0" name=""/>
        <dsp:cNvSpPr/>
      </dsp:nvSpPr>
      <dsp:spPr>
        <a:xfrm>
          <a:off x="1219614" y="3360604"/>
          <a:ext cx="2397985" cy="1438791"/>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IN" sz="1200" b="1" kern="1200"/>
            <a:t>4. Development and Testing:</a:t>
          </a:r>
          <a:endParaRPr lang="en-US" sz="1200" kern="1200"/>
        </a:p>
        <a:p>
          <a:pPr marL="57150" lvl="1" indent="-57150" algn="l" defTabSz="400050">
            <a:lnSpc>
              <a:spcPct val="90000"/>
            </a:lnSpc>
            <a:spcBef>
              <a:spcPct val="0"/>
            </a:spcBef>
            <a:spcAft>
              <a:spcPct val="15000"/>
            </a:spcAft>
            <a:buChar char="•"/>
          </a:pPr>
          <a:r>
            <a:rPr lang="en-IN" sz="900" kern="1200"/>
            <a:t>Begin development of the custom sneaker design platform, AI algorithms, AR app, and other components according to the design specifications.</a:t>
          </a:r>
          <a:endParaRPr lang="en-US" sz="900" kern="1200"/>
        </a:p>
        <a:p>
          <a:pPr marL="57150" lvl="1" indent="-57150" algn="l" defTabSz="400050">
            <a:lnSpc>
              <a:spcPct val="90000"/>
            </a:lnSpc>
            <a:spcBef>
              <a:spcPct val="0"/>
            </a:spcBef>
            <a:spcAft>
              <a:spcPct val="15000"/>
            </a:spcAft>
            <a:buChar char="•"/>
          </a:pPr>
          <a:r>
            <a:rPr lang="en-IN" sz="900" kern="1200"/>
            <a:t>Conduct thorough testing to ensure the solution's functionality, usability, and security meet the project's objectives.</a:t>
          </a:r>
          <a:endParaRPr lang="en-US" sz="900" kern="1200"/>
        </a:p>
      </dsp:txBody>
      <dsp:txXfrm>
        <a:off x="1219614" y="3360604"/>
        <a:ext cx="2397985" cy="1438791"/>
      </dsp:txXfrm>
    </dsp:sp>
    <dsp:sp modelId="{175338FD-2663-48E9-9A47-BEDC41753FEC}">
      <dsp:nvSpPr>
        <dsp:cNvPr id="0" name=""/>
        <dsp:cNvSpPr/>
      </dsp:nvSpPr>
      <dsp:spPr>
        <a:xfrm>
          <a:off x="3857398" y="3360604"/>
          <a:ext cx="2397985" cy="1438791"/>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IN" sz="1200" b="1" kern="1200"/>
            <a:t>5. Collaborative Platform Integration:</a:t>
          </a:r>
          <a:endParaRPr lang="en-US" sz="1200" kern="1200"/>
        </a:p>
        <a:p>
          <a:pPr marL="57150" lvl="1" indent="-57150" algn="l" defTabSz="400050">
            <a:lnSpc>
              <a:spcPct val="90000"/>
            </a:lnSpc>
            <a:spcBef>
              <a:spcPct val="0"/>
            </a:spcBef>
            <a:spcAft>
              <a:spcPct val="15000"/>
            </a:spcAft>
            <a:buChar char="•"/>
          </a:pPr>
          <a:r>
            <a:rPr lang="en-IN" sz="900" kern="1200"/>
            <a:t>Integrate real-time collaboration features that connect customers, designers, and manufacturers. Enable seamless communication and feedback exchange.</a:t>
          </a:r>
          <a:endParaRPr lang="en-US" sz="900" kern="1200"/>
        </a:p>
      </dsp:txBody>
      <dsp:txXfrm>
        <a:off x="3857398" y="3360604"/>
        <a:ext cx="2397985" cy="143879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2ED83F-0051-49C5-87DD-BBEDA2222186}">
      <dsp:nvSpPr>
        <dsp:cNvPr id="0" name=""/>
        <dsp:cNvSpPr/>
      </dsp:nvSpPr>
      <dsp:spPr>
        <a:xfrm>
          <a:off x="3716" y="392190"/>
          <a:ext cx="900703" cy="9007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CCD0DE4-38AD-41E5-8232-373E4AD39894}">
      <dsp:nvSpPr>
        <dsp:cNvPr id="0" name=""/>
        <dsp:cNvSpPr/>
      </dsp:nvSpPr>
      <dsp:spPr>
        <a:xfrm>
          <a:off x="3716" y="1451256"/>
          <a:ext cx="2573437" cy="38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IN" sz="1400" b="1" kern="1200" dirty="0"/>
            <a:t>Challenge 1: Design Accuracy and Communication</a:t>
          </a:r>
          <a:endParaRPr lang="en-US" sz="1400" kern="1200" dirty="0"/>
        </a:p>
      </dsp:txBody>
      <dsp:txXfrm>
        <a:off x="3716" y="1451256"/>
        <a:ext cx="2573437" cy="386015"/>
      </dsp:txXfrm>
    </dsp:sp>
    <dsp:sp modelId="{8E3F673E-E27F-404A-8926-16B75D8EC158}">
      <dsp:nvSpPr>
        <dsp:cNvPr id="0" name=""/>
        <dsp:cNvSpPr/>
      </dsp:nvSpPr>
      <dsp:spPr>
        <a:xfrm>
          <a:off x="3716" y="1910928"/>
          <a:ext cx="2573437" cy="2164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IN" sz="1100" b="1" kern="1200" dirty="0"/>
            <a:t>Ch</a:t>
          </a:r>
          <a:r>
            <a:rPr lang="en-IN" sz="1200" b="1" kern="1200" dirty="0"/>
            <a:t>allenge:</a:t>
          </a:r>
          <a:r>
            <a:rPr lang="en-IN" sz="1200" kern="1200" dirty="0"/>
            <a:t> Ensuring accurate translation of customer design preferences from concept to production, leading to potential design discrepancies and customer dissatisfaction.</a:t>
          </a:r>
          <a:endParaRPr lang="en-US" sz="1200" kern="1200" dirty="0"/>
        </a:p>
        <a:p>
          <a:pPr marL="0" lvl="0" indent="0" algn="l" defTabSz="533400">
            <a:lnSpc>
              <a:spcPct val="90000"/>
            </a:lnSpc>
            <a:spcBef>
              <a:spcPct val="0"/>
            </a:spcBef>
            <a:spcAft>
              <a:spcPct val="35000"/>
            </a:spcAft>
            <a:buNone/>
          </a:pPr>
          <a:r>
            <a:rPr lang="en-IN" sz="1200" b="1" kern="1200" dirty="0"/>
            <a:t>Solution:</a:t>
          </a:r>
          <a:r>
            <a:rPr lang="en-IN" sz="1200" kern="1200" dirty="0"/>
            <a:t> Implement a collaborative online platform that allows customers, designers, and manufacturers to communicate in real time. This platform should include features for uploading design visuals, sharing feedback, and visualizing design changes in a virtual environment.</a:t>
          </a:r>
          <a:endParaRPr lang="en-US" sz="1200" kern="1200" dirty="0"/>
        </a:p>
      </dsp:txBody>
      <dsp:txXfrm>
        <a:off x="3716" y="1910928"/>
        <a:ext cx="2573437" cy="2164105"/>
      </dsp:txXfrm>
    </dsp:sp>
    <dsp:sp modelId="{6C1EB69D-B8B2-4680-89DC-A1302E535FBF}">
      <dsp:nvSpPr>
        <dsp:cNvPr id="0" name=""/>
        <dsp:cNvSpPr/>
      </dsp:nvSpPr>
      <dsp:spPr>
        <a:xfrm>
          <a:off x="3027505" y="392190"/>
          <a:ext cx="900703" cy="9007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1078E4F-EAF0-45A9-BCF6-79E03C47370C}">
      <dsp:nvSpPr>
        <dsp:cNvPr id="0" name=""/>
        <dsp:cNvSpPr/>
      </dsp:nvSpPr>
      <dsp:spPr>
        <a:xfrm>
          <a:off x="3027505" y="1451256"/>
          <a:ext cx="2573437" cy="38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IN" sz="1400" b="1" kern="1200"/>
            <a:t>Challenge 2: Sizing Precision and Fit</a:t>
          </a:r>
          <a:endParaRPr lang="en-US" sz="1400" kern="1200"/>
        </a:p>
      </dsp:txBody>
      <dsp:txXfrm>
        <a:off x="3027505" y="1451256"/>
        <a:ext cx="2573437" cy="386015"/>
      </dsp:txXfrm>
    </dsp:sp>
    <dsp:sp modelId="{302C4091-EAB1-4B6C-B7B3-CB6FDA9D6AC3}">
      <dsp:nvSpPr>
        <dsp:cNvPr id="0" name=""/>
        <dsp:cNvSpPr/>
      </dsp:nvSpPr>
      <dsp:spPr>
        <a:xfrm>
          <a:off x="3027505" y="1910928"/>
          <a:ext cx="2573437" cy="2164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IN" sz="1100" b="1" kern="1200"/>
            <a:t>Challenge:</a:t>
          </a:r>
          <a:r>
            <a:rPr lang="en-IN" sz="1100" kern="1200"/>
            <a:t> Inaccurate foot measurements provided by customers leading to ill-fitting custom sneakers.</a:t>
          </a:r>
          <a:endParaRPr lang="en-US" sz="1100" kern="1200"/>
        </a:p>
        <a:p>
          <a:pPr marL="0" lvl="0" indent="0" algn="l" defTabSz="488950">
            <a:lnSpc>
              <a:spcPct val="90000"/>
            </a:lnSpc>
            <a:spcBef>
              <a:spcPct val="0"/>
            </a:spcBef>
            <a:spcAft>
              <a:spcPct val="35000"/>
            </a:spcAft>
            <a:buNone/>
          </a:pPr>
          <a:r>
            <a:rPr lang="en-IN" sz="1100" b="1" kern="1200"/>
            <a:t>Solution:</a:t>
          </a:r>
          <a:r>
            <a:rPr lang="en-IN" sz="1100" kern="1200"/>
            <a:t> Develop a mobile app equipped with augmented reality (AR) capabilities that guide customers through accurate foot measurements. The app should generate precise measurements for customized sizing.</a:t>
          </a:r>
          <a:endParaRPr lang="en-US" sz="1100" kern="1200"/>
        </a:p>
      </dsp:txBody>
      <dsp:txXfrm>
        <a:off x="3027505" y="1910928"/>
        <a:ext cx="2573437" cy="2164105"/>
      </dsp:txXfrm>
    </dsp:sp>
    <dsp:sp modelId="{86D6AC9A-F414-4835-B3E4-A4ED9616AD15}">
      <dsp:nvSpPr>
        <dsp:cNvPr id="0" name=""/>
        <dsp:cNvSpPr/>
      </dsp:nvSpPr>
      <dsp:spPr>
        <a:xfrm>
          <a:off x="6051294" y="392190"/>
          <a:ext cx="900703" cy="9007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C374C3A-FD13-497E-8B7D-19D0B3A9929B}">
      <dsp:nvSpPr>
        <dsp:cNvPr id="0" name=""/>
        <dsp:cNvSpPr/>
      </dsp:nvSpPr>
      <dsp:spPr>
        <a:xfrm>
          <a:off x="6051294" y="1451256"/>
          <a:ext cx="2573437" cy="38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IN" sz="1400" b="1" kern="1200"/>
            <a:t>Challenge 3: Design Visualization</a:t>
          </a:r>
          <a:endParaRPr lang="en-US" sz="1400" kern="1200"/>
        </a:p>
      </dsp:txBody>
      <dsp:txXfrm>
        <a:off x="6051294" y="1451256"/>
        <a:ext cx="2573437" cy="386015"/>
      </dsp:txXfrm>
    </dsp:sp>
    <dsp:sp modelId="{EEE082ED-B5F1-41D8-80FF-DE94967F671C}">
      <dsp:nvSpPr>
        <dsp:cNvPr id="0" name=""/>
        <dsp:cNvSpPr/>
      </dsp:nvSpPr>
      <dsp:spPr>
        <a:xfrm>
          <a:off x="6051294" y="1910928"/>
          <a:ext cx="2573437" cy="2164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IN" sz="1100" b="1" kern="1200"/>
            <a:t>Challenge:</a:t>
          </a:r>
          <a:r>
            <a:rPr lang="en-IN" sz="1100" kern="1200"/>
            <a:t> Customers struggle to visualize how selected design elements will come together in the final product.</a:t>
          </a:r>
          <a:endParaRPr lang="en-US" sz="1100" kern="1200"/>
        </a:p>
        <a:p>
          <a:pPr marL="0" lvl="0" indent="0" algn="l" defTabSz="488950">
            <a:lnSpc>
              <a:spcPct val="90000"/>
            </a:lnSpc>
            <a:spcBef>
              <a:spcPct val="0"/>
            </a:spcBef>
            <a:spcAft>
              <a:spcPct val="35000"/>
            </a:spcAft>
            <a:buNone/>
          </a:pPr>
          <a:r>
            <a:rPr lang="en-IN" sz="1100" b="1" kern="1200"/>
            <a:t>Solution:</a:t>
          </a:r>
          <a:r>
            <a:rPr lang="en-IN" sz="1100" kern="1200"/>
            <a:t> Integrate a 3D modeling and rendering tool into the custom sneaker design platform. This tool enables customers to see a detailed and realistic visual representation of their design choices.</a:t>
          </a:r>
          <a:endParaRPr lang="en-US" sz="1100" kern="1200"/>
        </a:p>
      </dsp:txBody>
      <dsp:txXfrm>
        <a:off x="6051294" y="1910928"/>
        <a:ext cx="2573437" cy="2164105"/>
      </dsp:txXfrm>
    </dsp:sp>
    <dsp:sp modelId="{B3C56B7C-E20C-4272-817B-42BE753D5F81}">
      <dsp:nvSpPr>
        <dsp:cNvPr id="0" name=""/>
        <dsp:cNvSpPr/>
      </dsp:nvSpPr>
      <dsp:spPr>
        <a:xfrm>
          <a:off x="9075083" y="392190"/>
          <a:ext cx="900703" cy="90070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EA8924F-37CB-4665-ABB5-F1F8D3B17693}">
      <dsp:nvSpPr>
        <dsp:cNvPr id="0" name=""/>
        <dsp:cNvSpPr/>
      </dsp:nvSpPr>
      <dsp:spPr>
        <a:xfrm>
          <a:off x="9075083" y="1451256"/>
          <a:ext cx="2573437" cy="38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IN" sz="1400" b="1" kern="1200"/>
            <a:t>Challenge 4: Manufacturing Transparency</a:t>
          </a:r>
          <a:endParaRPr lang="en-US" sz="1400" kern="1200"/>
        </a:p>
      </dsp:txBody>
      <dsp:txXfrm>
        <a:off x="9075083" y="1451256"/>
        <a:ext cx="2573437" cy="386015"/>
      </dsp:txXfrm>
    </dsp:sp>
    <dsp:sp modelId="{F4BC6D66-6883-46FC-9E84-88F2BE05C157}">
      <dsp:nvSpPr>
        <dsp:cNvPr id="0" name=""/>
        <dsp:cNvSpPr/>
      </dsp:nvSpPr>
      <dsp:spPr>
        <a:xfrm>
          <a:off x="9075083" y="1910928"/>
          <a:ext cx="2573437" cy="2164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IN" sz="1100" b="1" kern="1200"/>
            <a:t>Challenge:</a:t>
          </a:r>
          <a:r>
            <a:rPr lang="en-IN" sz="1100" kern="1200"/>
            <a:t> Lack of transparency regarding the manufacturing progress of custom sneakers, leading to customer uncertainty and inquiries.</a:t>
          </a:r>
          <a:endParaRPr lang="en-US" sz="1100" kern="1200"/>
        </a:p>
        <a:p>
          <a:pPr marL="0" lvl="0" indent="0" algn="l" defTabSz="488950">
            <a:lnSpc>
              <a:spcPct val="90000"/>
            </a:lnSpc>
            <a:spcBef>
              <a:spcPct val="0"/>
            </a:spcBef>
            <a:spcAft>
              <a:spcPct val="35000"/>
            </a:spcAft>
            <a:buNone/>
          </a:pPr>
          <a:r>
            <a:rPr lang="en-IN" sz="1100" b="1" kern="1200"/>
            <a:t>Solution:</a:t>
          </a:r>
          <a:r>
            <a:rPr lang="en-IN" sz="1100" kern="1200"/>
            <a:t> Incorporate IoT devices and real-time tracking mechanisms into the manufacturing process. This provides customers with real-time updates on their custom sneaker's production stages.</a:t>
          </a:r>
          <a:endParaRPr lang="en-US" sz="1100" kern="1200"/>
        </a:p>
      </dsp:txBody>
      <dsp:txXfrm>
        <a:off x="9075083" y="1910928"/>
        <a:ext cx="2573437" cy="216410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9EDEE7-F3FB-4CC1-A45B-FF8923C47487}">
      <dsp:nvSpPr>
        <dsp:cNvPr id="0" name=""/>
        <dsp:cNvSpPr/>
      </dsp:nvSpPr>
      <dsp:spPr>
        <a:xfrm>
          <a:off x="2719059" y="1075123"/>
          <a:ext cx="525849" cy="91440"/>
        </a:xfrm>
        <a:custGeom>
          <a:avLst/>
          <a:gdLst/>
          <a:ahLst/>
          <a:cxnLst/>
          <a:rect l="0" t="0" r="0" b="0"/>
          <a:pathLst>
            <a:path>
              <a:moveTo>
                <a:pt x="0" y="45720"/>
              </a:moveTo>
              <a:lnTo>
                <a:pt x="280024" y="45720"/>
              </a:lnTo>
              <a:lnTo>
                <a:pt x="280024" y="92936"/>
              </a:lnTo>
              <a:lnTo>
                <a:pt x="525849" y="92936"/>
              </a:lnTo>
            </a:path>
          </a:pathLst>
        </a:custGeom>
        <a:noFill/>
        <a:ln w="12700"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68022" y="1118058"/>
        <a:ext cx="27922" cy="5569"/>
      </dsp:txXfrm>
    </dsp:sp>
    <dsp:sp modelId="{181EBED8-2ADA-4F1D-BF97-9813B0FD23DF}">
      <dsp:nvSpPr>
        <dsp:cNvPr id="0" name=""/>
        <dsp:cNvSpPr/>
      </dsp:nvSpPr>
      <dsp:spPr>
        <a:xfrm>
          <a:off x="8459" y="0"/>
          <a:ext cx="2712399" cy="2241687"/>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550" tIns="124439" rIns="118550" bIns="124439" numCol="1" spcCol="1270" anchor="t" anchorCtr="0">
          <a:noAutofit/>
        </a:bodyPr>
        <a:lstStyle/>
        <a:p>
          <a:pPr marL="0" lvl="0" indent="0" algn="l" defTabSz="533400">
            <a:lnSpc>
              <a:spcPct val="90000"/>
            </a:lnSpc>
            <a:spcBef>
              <a:spcPct val="0"/>
            </a:spcBef>
            <a:spcAft>
              <a:spcPct val="35000"/>
            </a:spcAft>
            <a:buNone/>
          </a:pPr>
          <a:r>
            <a:rPr lang="en-IN" sz="1200" b="1" kern="1200"/>
            <a:t>Challenge 5: Quality Consistency</a:t>
          </a:r>
          <a:endParaRPr lang="en-US" sz="1200" kern="1200"/>
        </a:p>
        <a:p>
          <a:pPr marL="114300" lvl="1" indent="-114300" algn="l" defTabSz="533400">
            <a:lnSpc>
              <a:spcPct val="90000"/>
            </a:lnSpc>
            <a:spcBef>
              <a:spcPct val="0"/>
            </a:spcBef>
            <a:spcAft>
              <a:spcPct val="15000"/>
            </a:spcAft>
            <a:buChar char="•"/>
          </a:pPr>
          <a:r>
            <a:rPr lang="en-IN" sz="1200" b="1" kern="1200" dirty="0"/>
            <a:t>Challenge:</a:t>
          </a:r>
          <a:r>
            <a:rPr lang="en-IN" sz="1200" kern="1200" dirty="0"/>
            <a:t> Maintaining consistent quality across custom sneaker orders with varying design complexities.</a:t>
          </a:r>
          <a:endParaRPr lang="en-US" sz="1200" kern="1200" dirty="0"/>
        </a:p>
        <a:p>
          <a:pPr marL="114300" lvl="1" indent="-114300" algn="l" defTabSz="533400">
            <a:lnSpc>
              <a:spcPct val="90000"/>
            </a:lnSpc>
            <a:spcBef>
              <a:spcPct val="0"/>
            </a:spcBef>
            <a:spcAft>
              <a:spcPct val="15000"/>
            </a:spcAft>
            <a:buChar char="•"/>
          </a:pPr>
          <a:r>
            <a:rPr lang="en-IN" sz="1200" b="1" kern="1200" dirty="0"/>
            <a:t>Solution:</a:t>
          </a:r>
          <a:r>
            <a:rPr lang="en-IN" sz="1200" kern="1200" dirty="0"/>
            <a:t> Integrate machine learning algorithms to </a:t>
          </a:r>
          <a:r>
            <a:rPr lang="en-IN" sz="1200" kern="1200" dirty="0" err="1"/>
            <a:t>analyze</a:t>
          </a:r>
          <a:r>
            <a:rPr lang="en-IN" sz="1200" kern="1200" dirty="0"/>
            <a:t> manufacturing data and identify patterns related to quality deviations. This proactive approach ensures that quality benchmarks are consistently met</a:t>
          </a:r>
          <a:r>
            <a:rPr lang="en-IN" sz="1000" kern="1200" dirty="0"/>
            <a:t>.</a:t>
          </a:r>
          <a:endParaRPr lang="en-US" sz="1000" kern="1200" dirty="0"/>
        </a:p>
      </dsp:txBody>
      <dsp:txXfrm>
        <a:off x="8459" y="0"/>
        <a:ext cx="2712399" cy="2241687"/>
      </dsp:txXfrm>
    </dsp:sp>
    <dsp:sp modelId="{175952CE-F13A-47F8-B577-A5F40EAE5035}">
      <dsp:nvSpPr>
        <dsp:cNvPr id="0" name=""/>
        <dsp:cNvSpPr/>
      </dsp:nvSpPr>
      <dsp:spPr>
        <a:xfrm>
          <a:off x="5771957" y="1122340"/>
          <a:ext cx="525849" cy="91440"/>
        </a:xfrm>
        <a:custGeom>
          <a:avLst/>
          <a:gdLst/>
          <a:ahLst/>
          <a:cxnLst/>
          <a:rect l="0" t="0" r="0" b="0"/>
          <a:pathLst>
            <a:path>
              <a:moveTo>
                <a:pt x="0" y="45720"/>
              </a:moveTo>
              <a:lnTo>
                <a:pt x="525849" y="45720"/>
              </a:lnTo>
            </a:path>
          </a:pathLst>
        </a:custGeom>
        <a:noFill/>
        <a:ln w="12700" cap="rnd" cmpd="sng" algn="ctr">
          <a:solidFill>
            <a:schemeClr val="accent2">
              <a:hueOff val="238347"/>
              <a:satOff val="1383"/>
              <a:lumOff val="137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20971" y="1165275"/>
        <a:ext cx="27822" cy="5569"/>
      </dsp:txXfrm>
    </dsp:sp>
    <dsp:sp modelId="{03AFC3FC-5A91-42BB-8705-F77E8D68F3B1}">
      <dsp:nvSpPr>
        <dsp:cNvPr id="0" name=""/>
        <dsp:cNvSpPr/>
      </dsp:nvSpPr>
      <dsp:spPr>
        <a:xfrm>
          <a:off x="3277308" y="163846"/>
          <a:ext cx="2496449" cy="2008428"/>
        </a:xfrm>
        <a:prstGeom prst="rect">
          <a:avLst/>
        </a:prstGeom>
        <a:solidFill>
          <a:schemeClr val="accent2">
            <a:hueOff val="198622"/>
            <a:satOff val="1152"/>
            <a:lumOff val="1144"/>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550" tIns="124439" rIns="118550" bIns="124439" numCol="1" spcCol="1270" anchor="t" anchorCtr="0">
          <a:noAutofit/>
        </a:bodyPr>
        <a:lstStyle/>
        <a:p>
          <a:pPr marL="0" lvl="0" indent="0" algn="l" defTabSz="533400">
            <a:lnSpc>
              <a:spcPct val="90000"/>
            </a:lnSpc>
            <a:spcBef>
              <a:spcPct val="0"/>
            </a:spcBef>
            <a:spcAft>
              <a:spcPct val="35000"/>
            </a:spcAft>
            <a:buNone/>
          </a:pPr>
          <a:r>
            <a:rPr lang="en-IN" sz="1200" b="1" kern="1200"/>
            <a:t>Challenge 6: Data Privacy and Security</a:t>
          </a:r>
          <a:endParaRPr lang="en-US" sz="1200" kern="1200"/>
        </a:p>
        <a:p>
          <a:pPr marL="57150" lvl="1" indent="-57150" algn="l" defTabSz="488950">
            <a:lnSpc>
              <a:spcPct val="90000"/>
            </a:lnSpc>
            <a:spcBef>
              <a:spcPct val="0"/>
            </a:spcBef>
            <a:spcAft>
              <a:spcPct val="15000"/>
            </a:spcAft>
            <a:buChar char="•"/>
          </a:pPr>
          <a:r>
            <a:rPr lang="en-IN" sz="1100" b="1" kern="1200" dirty="0"/>
            <a:t>Challenge:</a:t>
          </a:r>
          <a:r>
            <a:rPr lang="en-IN" sz="1100" kern="1200" dirty="0"/>
            <a:t> Ensuring the security and privacy of customer data, especially when collecting personal information for custom sizing.</a:t>
          </a:r>
          <a:endParaRPr lang="en-US" sz="1100" kern="1200" dirty="0"/>
        </a:p>
        <a:p>
          <a:pPr marL="57150" lvl="1" indent="-57150" algn="l" defTabSz="488950">
            <a:lnSpc>
              <a:spcPct val="90000"/>
            </a:lnSpc>
            <a:spcBef>
              <a:spcPct val="0"/>
            </a:spcBef>
            <a:spcAft>
              <a:spcPct val="15000"/>
            </a:spcAft>
            <a:buChar char="•"/>
          </a:pPr>
          <a:r>
            <a:rPr lang="en-IN" sz="1100" b="1" kern="1200" dirty="0"/>
            <a:t>Solution:</a:t>
          </a:r>
          <a:r>
            <a:rPr lang="en-IN" sz="1100" kern="1200" dirty="0"/>
            <a:t> Implement robust data encryption and secure storage protocols to protect customer data. Adhere to data privacy regulations and obtain customer consent for data usage</a:t>
          </a:r>
          <a:r>
            <a:rPr lang="en-IN" sz="900" kern="1200" dirty="0"/>
            <a:t>.</a:t>
          </a:r>
          <a:endParaRPr lang="en-US" sz="900" kern="1200" dirty="0"/>
        </a:p>
      </dsp:txBody>
      <dsp:txXfrm>
        <a:off x="3277308" y="163846"/>
        <a:ext cx="2496449" cy="2008428"/>
      </dsp:txXfrm>
    </dsp:sp>
    <dsp:sp modelId="{965C4919-3BC6-426A-936E-524936C42BC8}">
      <dsp:nvSpPr>
        <dsp:cNvPr id="0" name=""/>
        <dsp:cNvSpPr/>
      </dsp:nvSpPr>
      <dsp:spPr>
        <a:xfrm>
          <a:off x="8794614" y="1122340"/>
          <a:ext cx="525849" cy="91440"/>
        </a:xfrm>
        <a:custGeom>
          <a:avLst/>
          <a:gdLst/>
          <a:ahLst/>
          <a:cxnLst/>
          <a:rect l="0" t="0" r="0" b="0"/>
          <a:pathLst>
            <a:path>
              <a:moveTo>
                <a:pt x="0" y="45720"/>
              </a:moveTo>
              <a:lnTo>
                <a:pt x="525849" y="45720"/>
              </a:lnTo>
            </a:path>
          </a:pathLst>
        </a:custGeom>
        <a:noFill/>
        <a:ln w="12700" cap="rnd" cmpd="sng" algn="ctr">
          <a:solidFill>
            <a:schemeClr val="accent2">
              <a:hueOff val="476694"/>
              <a:satOff val="2765"/>
              <a:lumOff val="2746"/>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043627" y="1165275"/>
        <a:ext cx="27822" cy="5569"/>
      </dsp:txXfrm>
    </dsp:sp>
    <dsp:sp modelId="{2B0C5948-1542-4FC5-B65B-75F826723FD8}">
      <dsp:nvSpPr>
        <dsp:cNvPr id="0" name=""/>
        <dsp:cNvSpPr/>
      </dsp:nvSpPr>
      <dsp:spPr>
        <a:xfrm>
          <a:off x="6330207" y="224066"/>
          <a:ext cx="2466207" cy="1887988"/>
        </a:xfrm>
        <a:prstGeom prst="rect">
          <a:avLst/>
        </a:prstGeom>
        <a:solidFill>
          <a:schemeClr val="accent2">
            <a:hueOff val="397245"/>
            <a:satOff val="2304"/>
            <a:lumOff val="228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550" tIns="124439" rIns="118550" bIns="124439" numCol="1" spcCol="1270" anchor="t" anchorCtr="0">
          <a:noAutofit/>
        </a:bodyPr>
        <a:lstStyle/>
        <a:p>
          <a:pPr marL="0" lvl="0" indent="0" algn="l" defTabSz="533400">
            <a:lnSpc>
              <a:spcPct val="90000"/>
            </a:lnSpc>
            <a:spcBef>
              <a:spcPct val="0"/>
            </a:spcBef>
            <a:spcAft>
              <a:spcPct val="35000"/>
            </a:spcAft>
            <a:buNone/>
          </a:pPr>
          <a:r>
            <a:rPr lang="en-IN" sz="1200" b="1" kern="1200"/>
            <a:t>Challenge 7: User Adoption and Training</a:t>
          </a:r>
          <a:endParaRPr lang="en-US" sz="1200" kern="1200"/>
        </a:p>
        <a:p>
          <a:pPr marL="57150" lvl="1" indent="-57150" algn="l" defTabSz="488950">
            <a:lnSpc>
              <a:spcPct val="90000"/>
            </a:lnSpc>
            <a:spcBef>
              <a:spcPct val="0"/>
            </a:spcBef>
            <a:spcAft>
              <a:spcPct val="15000"/>
            </a:spcAft>
            <a:buChar char="•"/>
          </a:pPr>
          <a:r>
            <a:rPr lang="en-IN" sz="1100" b="1" kern="1200" dirty="0"/>
            <a:t>Challenge:</a:t>
          </a:r>
          <a:r>
            <a:rPr lang="en-IN" sz="1100" kern="1200" dirty="0"/>
            <a:t> Ensuring that customers, designers, and manufacturers effectively adopt and utilize the new IT solution.</a:t>
          </a:r>
          <a:endParaRPr lang="en-US" sz="1100" kern="1200" dirty="0"/>
        </a:p>
        <a:p>
          <a:pPr marL="57150" lvl="1" indent="-57150" algn="l" defTabSz="488950">
            <a:lnSpc>
              <a:spcPct val="90000"/>
            </a:lnSpc>
            <a:spcBef>
              <a:spcPct val="0"/>
            </a:spcBef>
            <a:spcAft>
              <a:spcPct val="15000"/>
            </a:spcAft>
            <a:buChar char="•"/>
          </a:pPr>
          <a:r>
            <a:rPr lang="en-IN" sz="1100" b="1" kern="1200" dirty="0"/>
            <a:t>Solution:</a:t>
          </a:r>
          <a:r>
            <a:rPr lang="en-IN" sz="1100" kern="1200" dirty="0"/>
            <a:t> Provide comprehensive user training materials, tutorials, and customer support resources. The platform's user interface should be intuitive and user-friendly.</a:t>
          </a:r>
          <a:endParaRPr lang="en-US" sz="1100" kern="1200" dirty="0"/>
        </a:p>
      </dsp:txBody>
      <dsp:txXfrm>
        <a:off x="6330207" y="224066"/>
        <a:ext cx="2466207" cy="1887988"/>
      </dsp:txXfrm>
    </dsp:sp>
    <dsp:sp modelId="{644C03D7-9654-4FCE-8716-ECF5A1830D9E}">
      <dsp:nvSpPr>
        <dsp:cNvPr id="0" name=""/>
        <dsp:cNvSpPr/>
      </dsp:nvSpPr>
      <dsp:spPr>
        <a:xfrm>
          <a:off x="1293046" y="2053801"/>
          <a:ext cx="9269489" cy="770800"/>
        </a:xfrm>
        <a:custGeom>
          <a:avLst/>
          <a:gdLst/>
          <a:ahLst/>
          <a:cxnLst/>
          <a:rect l="0" t="0" r="0" b="0"/>
          <a:pathLst>
            <a:path>
              <a:moveTo>
                <a:pt x="9269489" y="0"/>
              </a:moveTo>
              <a:lnTo>
                <a:pt x="9269489" y="402500"/>
              </a:lnTo>
              <a:lnTo>
                <a:pt x="0" y="402500"/>
              </a:lnTo>
              <a:lnTo>
                <a:pt x="0" y="770800"/>
              </a:lnTo>
            </a:path>
          </a:pathLst>
        </a:custGeom>
        <a:noFill/>
        <a:ln w="12700" cap="rnd" cmpd="sng" algn="ctr">
          <a:solidFill>
            <a:schemeClr val="accent2">
              <a:hueOff val="715041"/>
              <a:satOff val="4148"/>
              <a:lumOff val="4118"/>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95189" y="2436417"/>
        <a:ext cx="465203" cy="5569"/>
      </dsp:txXfrm>
    </dsp:sp>
    <dsp:sp modelId="{5AF6DC3A-4D60-4DFC-9C3E-46AFA0B79D39}">
      <dsp:nvSpPr>
        <dsp:cNvPr id="0" name=""/>
        <dsp:cNvSpPr/>
      </dsp:nvSpPr>
      <dsp:spPr>
        <a:xfrm>
          <a:off x="9352863" y="280519"/>
          <a:ext cx="2419344" cy="1775082"/>
        </a:xfrm>
        <a:prstGeom prst="rect">
          <a:avLst/>
        </a:prstGeom>
        <a:solidFill>
          <a:schemeClr val="accent2">
            <a:hueOff val="595867"/>
            <a:satOff val="3457"/>
            <a:lumOff val="3432"/>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550" tIns="124439" rIns="118550" bIns="124439" numCol="1" spcCol="1270" anchor="t" anchorCtr="0">
          <a:noAutofit/>
        </a:bodyPr>
        <a:lstStyle/>
        <a:p>
          <a:pPr marL="0" lvl="0" indent="0" algn="l" defTabSz="533400">
            <a:lnSpc>
              <a:spcPct val="90000"/>
            </a:lnSpc>
            <a:spcBef>
              <a:spcPct val="0"/>
            </a:spcBef>
            <a:spcAft>
              <a:spcPct val="35000"/>
            </a:spcAft>
            <a:buNone/>
          </a:pPr>
          <a:r>
            <a:rPr lang="en-IN" sz="1200" b="1" kern="1200"/>
            <a:t>Challenge 8: Technical Integration</a:t>
          </a:r>
          <a:endParaRPr lang="en-US" sz="1200" kern="1200"/>
        </a:p>
        <a:p>
          <a:pPr marL="57150" lvl="1" indent="-57150" algn="l" defTabSz="488950">
            <a:lnSpc>
              <a:spcPct val="90000"/>
            </a:lnSpc>
            <a:spcBef>
              <a:spcPct val="0"/>
            </a:spcBef>
            <a:spcAft>
              <a:spcPct val="15000"/>
            </a:spcAft>
            <a:buChar char="•"/>
          </a:pPr>
          <a:r>
            <a:rPr lang="en-IN" sz="1100" b="1" kern="1200" dirty="0"/>
            <a:t>Challenge:</a:t>
          </a:r>
          <a:r>
            <a:rPr lang="en-IN" sz="1100" kern="1200" dirty="0"/>
            <a:t> Integrating various technologies, such as AR, AI, and IoT, seamlessly into the custom sneaker design process.</a:t>
          </a:r>
          <a:endParaRPr lang="en-US" sz="1100" kern="1200" dirty="0"/>
        </a:p>
        <a:p>
          <a:pPr marL="57150" lvl="1" indent="-57150" algn="l" defTabSz="488950">
            <a:lnSpc>
              <a:spcPct val="90000"/>
            </a:lnSpc>
            <a:spcBef>
              <a:spcPct val="0"/>
            </a:spcBef>
            <a:spcAft>
              <a:spcPct val="15000"/>
            </a:spcAft>
            <a:buChar char="•"/>
          </a:pPr>
          <a:r>
            <a:rPr lang="en-IN" sz="1100" b="1" kern="1200" dirty="0"/>
            <a:t>Solution:</a:t>
          </a:r>
          <a:r>
            <a:rPr lang="en-IN" sz="1100" kern="1200" dirty="0"/>
            <a:t> Collaborate with technology partners and experts in each field to ensure a smooth integration process. Conduct thorough testing to identify and address potential technical glitches.</a:t>
          </a:r>
          <a:endParaRPr lang="en-US" sz="1100" kern="1200" dirty="0"/>
        </a:p>
      </dsp:txBody>
      <dsp:txXfrm>
        <a:off x="9352863" y="280519"/>
        <a:ext cx="2419344" cy="1775082"/>
      </dsp:txXfrm>
    </dsp:sp>
    <dsp:sp modelId="{D4CC7160-85FE-4D11-B5D4-ABE2878C8B90}">
      <dsp:nvSpPr>
        <dsp:cNvPr id="0" name=""/>
        <dsp:cNvSpPr/>
      </dsp:nvSpPr>
      <dsp:spPr>
        <a:xfrm>
          <a:off x="2575834" y="3813820"/>
          <a:ext cx="525849" cy="91440"/>
        </a:xfrm>
        <a:custGeom>
          <a:avLst/>
          <a:gdLst/>
          <a:ahLst/>
          <a:cxnLst/>
          <a:rect l="0" t="0" r="0" b="0"/>
          <a:pathLst>
            <a:path>
              <a:moveTo>
                <a:pt x="0" y="45720"/>
              </a:moveTo>
              <a:lnTo>
                <a:pt x="525849" y="45720"/>
              </a:lnTo>
            </a:path>
          </a:pathLst>
        </a:custGeom>
        <a:noFill/>
        <a:ln w="12700" cap="rnd" cmpd="sng" algn="ctr">
          <a:solidFill>
            <a:schemeClr val="accent2">
              <a:hueOff val="953388"/>
              <a:satOff val="5530"/>
              <a:lumOff val="549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24847" y="3856755"/>
        <a:ext cx="27822" cy="5569"/>
      </dsp:txXfrm>
    </dsp:sp>
    <dsp:sp modelId="{26AC78D3-4C5F-424E-8331-A4A9F7500F71}">
      <dsp:nvSpPr>
        <dsp:cNvPr id="0" name=""/>
        <dsp:cNvSpPr/>
      </dsp:nvSpPr>
      <dsp:spPr>
        <a:xfrm>
          <a:off x="8459" y="2857002"/>
          <a:ext cx="2569174" cy="2005075"/>
        </a:xfrm>
        <a:prstGeom prst="rect">
          <a:avLst/>
        </a:prstGeom>
        <a:solidFill>
          <a:schemeClr val="accent2">
            <a:hueOff val="794490"/>
            <a:satOff val="4609"/>
            <a:lumOff val="4576"/>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550" tIns="124439" rIns="118550" bIns="124439" numCol="1" spcCol="1270" anchor="t" anchorCtr="0">
          <a:noAutofit/>
        </a:bodyPr>
        <a:lstStyle/>
        <a:p>
          <a:pPr marL="0" lvl="0" indent="0" algn="l" defTabSz="533400">
            <a:lnSpc>
              <a:spcPct val="90000"/>
            </a:lnSpc>
            <a:spcBef>
              <a:spcPct val="0"/>
            </a:spcBef>
            <a:spcAft>
              <a:spcPct val="35000"/>
            </a:spcAft>
            <a:buNone/>
          </a:pPr>
          <a:r>
            <a:rPr lang="en-IN" sz="1200" b="1" kern="1200"/>
            <a:t>Challenge 9: Design Recommendations</a:t>
          </a:r>
          <a:endParaRPr lang="en-US" sz="1200" kern="1200"/>
        </a:p>
        <a:p>
          <a:pPr marL="114300" lvl="1" indent="-114300" algn="l" defTabSz="533400">
            <a:lnSpc>
              <a:spcPct val="90000"/>
            </a:lnSpc>
            <a:spcBef>
              <a:spcPct val="0"/>
            </a:spcBef>
            <a:spcAft>
              <a:spcPct val="15000"/>
            </a:spcAft>
            <a:buChar char="•"/>
          </a:pPr>
          <a:r>
            <a:rPr lang="en-IN" sz="1200" b="1" kern="1200" dirty="0"/>
            <a:t>Challenge:</a:t>
          </a:r>
          <a:r>
            <a:rPr lang="en-IN" sz="1200" kern="1200" dirty="0"/>
            <a:t> Customers may struggle with making design decisions, leading to decision fatigue and delayed purchases.</a:t>
          </a:r>
          <a:endParaRPr lang="en-US" sz="1200" kern="1200" dirty="0"/>
        </a:p>
        <a:p>
          <a:pPr marL="114300" lvl="1" indent="-114300" algn="l" defTabSz="533400">
            <a:lnSpc>
              <a:spcPct val="90000"/>
            </a:lnSpc>
            <a:spcBef>
              <a:spcPct val="0"/>
            </a:spcBef>
            <a:spcAft>
              <a:spcPct val="15000"/>
            </a:spcAft>
            <a:buChar char="•"/>
          </a:pPr>
          <a:r>
            <a:rPr lang="en-IN" sz="1200" b="1" kern="1200" dirty="0"/>
            <a:t>Solution:</a:t>
          </a:r>
          <a:r>
            <a:rPr lang="en-IN" sz="1200" kern="1200" dirty="0"/>
            <a:t> Integrate AI-driven design recommendation features that </a:t>
          </a:r>
          <a:r>
            <a:rPr lang="en-IN" sz="1200" kern="1200" dirty="0" err="1"/>
            <a:t>analyze</a:t>
          </a:r>
          <a:r>
            <a:rPr lang="en-IN" sz="1200" kern="1200" dirty="0"/>
            <a:t> customer preferences and suggest design elements based on trends and personal style.</a:t>
          </a:r>
          <a:endParaRPr lang="en-US" sz="1200" kern="1200" dirty="0"/>
        </a:p>
      </dsp:txBody>
      <dsp:txXfrm>
        <a:off x="8459" y="2857002"/>
        <a:ext cx="2569174" cy="2005075"/>
      </dsp:txXfrm>
    </dsp:sp>
    <dsp:sp modelId="{BDE0964B-1E78-4D5E-B9AE-E939CE85E394}">
      <dsp:nvSpPr>
        <dsp:cNvPr id="0" name=""/>
        <dsp:cNvSpPr/>
      </dsp:nvSpPr>
      <dsp:spPr>
        <a:xfrm>
          <a:off x="6264947" y="3813820"/>
          <a:ext cx="525849" cy="91440"/>
        </a:xfrm>
        <a:custGeom>
          <a:avLst/>
          <a:gdLst/>
          <a:ahLst/>
          <a:cxnLst/>
          <a:rect l="0" t="0" r="0" b="0"/>
          <a:pathLst>
            <a:path>
              <a:moveTo>
                <a:pt x="0" y="45720"/>
              </a:moveTo>
              <a:lnTo>
                <a:pt x="525849" y="45720"/>
              </a:lnTo>
            </a:path>
          </a:pathLst>
        </a:custGeom>
        <a:noFill/>
        <a:ln w="12700" cap="rnd" cmpd="sng" algn="ctr">
          <a:solidFill>
            <a:schemeClr val="accent2">
              <a:hueOff val="1191735"/>
              <a:satOff val="6913"/>
              <a:lumOff val="686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513961" y="3856755"/>
        <a:ext cx="27822" cy="5569"/>
      </dsp:txXfrm>
    </dsp:sp>
    <dsp:sp modelId="{1FD855D4-B854-4373-9978-F4E26BEB7E35}">
      <dsp:nvSpPr>
        <dsp:cNvPr id="0" name=""/>
        <dsp:cNvSpPr/>
      </dsp:nvSpPr>
      <dsp:spPr>
        <a:xfrm>
          <a:off x="3134083" y="2845353"/>
          <a:ext cx="3132664" cy="2028373"/>
        </a:xfrm>
        <a:prstGeom prst="rect">
          <a:avLst/>
        </a:prstGeom>
        <a:solidFill>
          <a:schemeClr val="accent2">
            <a:hueOff val="993112"/>
            <a:satOff val="5761"/>
            <a:lumOff val="572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550" tIns="124439" rIns="118550" bIns="124439" numCol="1" spcCol="1270" anchor="t" anchorCtr="0">
          <a:noAutofit/>
        </a:bodyPr>
        <a:lstStyle/>
        <a:p>
          <a:pPr marL="0" lvl="0" indent="0" algn="l" defTabSz="577850">
            <a:lnSpc>
              <a:spcPct val="90000"/>
            </a:lnSpc>
            <a:spcBef>
              <a:spcPct val="0"/>
            </a:spcBef>
            <a:spcAft>
              <a:spcPct val="35000"/>
            </a:spcAft>
            <a:buNone/>
          </a:pPr>
          <a:r>
            <a:rPr lang="en-IN" sz="1300" b="1" kern="1200" dirty="0"/>
            <a:t>Challenge 10: Scalability</a:t>
          </a:r>
          <a:endParaRPr lang="en-US" sz="1300" kern="1200" dirty="0"/>
        </a:p>
        <a:p>
          <a:pPr marL="114300" lvl="1" indent="-114300" algn="l" defTabSz="533400">
            <a:lnSpc>
              <a:spcPct val="90000"/>
            </a:lnSpc>
            <a:spcBef>
              <a:spcPct val="0"/>
            </a:spcBef>
            <a:spcAft>
              <a:spcPct val="15000"/>
            </a:spcAft>
            <a:buChar char="•"/>
          </a:pPr>
          <a:r>
            <a:rPr lang="en-IN" sz="1200" b="1" kern="1200" dirty="0"/>
            <a:t>Challenge:</a:t>
          </a:r>
          <a:r>
            <a:rPr lang="en-IN" sz="1200" kern="1200" dirty="0"/>
            <a:t> Ensuring that the IT solution can accommodate the growing demand for custom sneakers without sacrificing quality or customer experience.</a:t>
          </a:r>
          <a:endParaRPr lang="en-US" sz="1200" kern="1200" dirty="0"/>
        </a:p>
        <a:p>
          <a:pPr marL="114300" lvl="1" indent="-114300" algn="l" defTabSz="533400">
            <a:lnSpc>
              <a:spcPct val="90000"/>
            </a:lnSpc>
            <a:spcBef>
              <a:spcPct val="0"/>
            </a:spcBef>
            <a:spcAft>
              <a:spcPct val="15000"/>
            </a:spcAft>
            <a:buChar char="•"/>
          </a:pPr>
          <a:r>
            <a:rPr lang="en-IN" sz="1200" b="1" kern="1200" dirty="0"/>
            <a:t>Solution:</a:t>
          </a:r>
          <a:r>
            <a:rPr lang="en-IN" sz="1200" kern="1200" dirty="0"/>
            <a:t> Design the IT solution with scalability in mind, utilizing cloud-based infrastructure and agile development practices. Continuously monitor performance and optimize as needed.</a:t>
          </a:r>
          <a:endParaRPr lang="en-US" sz="1200" kern="1200" dirty="0"/>
        </a:p>
      </dsp:txBody>
      <dsp:txXfrm>
        <a:off x="3134083" y="2845353"/>
        <a:ext cx="3132664" cy="2028373"/>
      </dsp:txXfrm>
    </dsp:sp>
    <dsp:sp modelId="{36C5752A-2F60-4D4E-B4E0-0C536892B5E9}">
      <dsp:nvSpPr>
        <dsp:cNvPr id="0" name=""/>
        <dsp:cNvSpPr/>
      </dsp:nvSpPr>
      <dsp:spPr>
        <a:xfrm>
          <a:off x="6823197" y="2875379"/>
          <a:ext cx="3001366" cy="1968320"/>
        </a:xfrm>
        <a:prstGeom prst="rect">
          <a:avLst/>
        </a:prstGeom>
        <a:solidFill>
          <a:schemeClr val="accent2">
            <a:hueOff val="1191735"/>
            <a:satOff val="6913"/>
            <a:lumOff val="6864"/>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550" tIns="124439" rIns="118550" bIns="124439" numCol="1" spcCol="1270" anchor="ctr" anchorCtr="0">
          <a:noAutofit/>
        </a:bodyPr>
        <a:lstStyle/>
        <a:p>
          <a:pPr marL="0" lvl="0" indent="0" algn="ctr" defTabSz="622300">
            <a:lnSpc>
              <a:spcPct val="90000"/>
            </a:lnSpc>
            <a:spcBef>
              <a:spcPct val="0"/>
            </a:spcBef>
            <a:spcAft>
              <a:spcPct val="35000"/>
            </a:spcAft>
            <a:buNone/>
          </a:pPr>
          <a:r>
            <a:rPr lang="en-IN" sz="1400" kern="1200" dirty="0"/>
            <a:t>Addressing these challenges through the proposed solutions will enhance Nike's custom sneaker design process, improving customer satisfaction, operational efficiency, and brand loyalty.</a:t>
          </a:r>
          <a:endParaRPr lang="en-US" sz="1400" kern="1200" dirty="0"/>
        </a:p>
      </dsp:txBody>
      <dsp:txXfrm>
        <a:off x="6823197" y="2875379"/>
        <a:ext cx="3001366" cy="196832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8/23/2023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DCFFEE10-5392-4830-97D5-DAD28B84A95B}" type="datetime1">
              <a:rPr lang="en-US" smtClean="0"/>
              <a:t>8/23/2023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29039376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84D9B4-7B7D-40C7-A63E-66C0FAE0B74E}" type="datetime1">
              <a:rPr lang="en-US" smtClean="0"/>
              <a:t>8/23/2023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8DA9DAA-006C-4F4B-980E-E3DF019B24E2}" type="slidenum">
              <a:rPr lang="en-US" smtClean="0"/>
              <a:t>‹#›</a:t>
            </a:fld>
            <a:endParaRPr lang="en-US" dirty="0"/>
          </a:p>
        </p:txBody>
      </p:sp>
    </p:spTree>
    <p:extLst>
      <p:ext uri="{BB962C8B-B14F-4D97-AF65-F5344CB8AC3E}">
        <p14:creationId xmlns:p14="http://schemas.microsoft.com/office/powerpoint/2010/main" val="2577695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F5B80BCB-F8E8-4B79-BF0F-6F0EBCA02B62}" type="datetime1">
              <a:rPr lang="en-US" smtClean="0"/>
              <a:t>8/23/2023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3766392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fld id="{FD57EB63-1285-4F2A-B001-75330BC3DFB5}" type="datetime1">
              <a:rPr lang="en-US" smtClean="0"/>
              <a:t>8/23/2023</a:t>
            </a:fld>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10994723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fld id="{45F2C22D-4A7B-409B-8E72-F3DC90E09BDA}" type="datetime1">
              <a:rPr lang="en-US" smtClean="0"/>
              <a:t>8/23/2023</a:t>
            </a:fld>
            <a:endParaRPr lang="en-US" dirty="0"/>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endParaRPr lang="en-US" dirty="0"/>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39223173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fld id="{A3548635-2A04-4E69-9383-997ED85D68BF}" type="datetime1">
              <a:rPr lang="en-US" smtClean="0"/>
              <a:t>8/23/2023</a:t>
            </a:fld>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33551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6B5D04-06E2-4AD7-95FA-C011C862FDEB}" type="datetime1">
              <a:rPr lang="en-US" smtClean="0"/>
              <a:t>8/23/2023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8DA9DAA-006C-4F4B-980E-E3DF019B24E2}" type="slidenum">
              <a:rPr lang="en-US" smtClean="0"/>
              <a:t>‹#›</a:t>
            </a:fld>
            <a:endParaRPr lang="en-US" dirty="0"/>
          </a:p>
        </p:txBody>
      </p:sp>
    </p:spTree>
    <p:extLst>
      <p:ext uri="{BB962C8B-B14F-4D97-AF65-F5344CB8AC3E}">
        <p14:creationId xmlns:p14="http://schemas.microsoft.com/office/powerpoint/2010/main" val="360609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4411CFED-CAB5-43C4-8CA2-D52FC108574B}" type="datetime1">
              <a:rPr lang="en-US" smtClean="0"/>
              <a:t>8/23/2023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FAB73BC-B049-4115-A692-8D63A059BFB8}" type="slidenum">
              <a:rPr lang="en-US" smtClean="0"/>
              <a:t>‹#›</a:t>
            </a:fld>
            <a:endParaRPr lang="en-US" dirty="0"/>
          </a:p>
        </p:txBody>
      </p:sp>
      <p:sp>
        <p:nvSpPr>
          <p:cNvPr id="7" name="Graphic 12">
            <a:extLst>
              <a:ext uri="{FF2B5EF4-FFF2-40B4-BE49-F238E27FC236}">
                <a16:creationId xmlns:a16="http://schemas.microsoft.com/office/drawing/2014/main" id="{EB985CA2-5B72-DDE8-75F0-C9CBFB0790A9}"/>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9" name="Graphic 13">
            <a:extLst>
              <a:ext uri="{FF2B5EF4-FFF2-40B4-BE49-F238E27FC236}">
                <a16:creationId xmlns:a16="http://schemas.microsoft.com/office/drawing/2014/main" id="{84F4E71D-FEA3-E167-022F-6B1A7786F74B}"/>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15">
            <a:extLst>
              <a:ext uri="{FF2B5EF4-FFF2-40B4-BE49-F238E27FC236}">
                <a16:creationId xmlns:a16="http://schemas.microsoft.com/office/drawing/2014/main" id="{7FB2B1DB-4CA8-1855-5EC2-AED84B5765FA}"/>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1" name="Graphic 22">
            <a:extLst>
              <a:ext uri="{FF2B5EF4-FFF2-40B4-BE49-F238E27FC236}">
                <a16:creationId xmlns:a16="http://schemas.microsoft.com/office/drawing/2014/main" id="{570E2828-22AE-4442-5CDA-F803C6A6A711}"/>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2" name="Graphic 21">
            <a:extLst>
              <a:ext uri="{FF2B5EF4-FFF2-40B4-BE49-F238E27FC236}">
                <a16:creationId xmlns:a16="http://schemas.microsoft.com/office/drawing/2014/main" id="{CEE8A42C-25E5-B396-DD35-E99A7D68BE03}"/>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CEBA7A1-C19E-4C06-3652-E758DCA61431}"/>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15301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40A624-A1C0-451B-BE0D-184D93F7DC0A}" type="datetime1">
              <a:rPr lang="en-US" smtClean="0"/>
              <a:t>8/23/2023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
        <p:nvSpPr>
          <p:cNvPr id="9" name="Graphic 15">
            <a:extLst>
              <a:ext uri="{FF2B5EF4-FFF2-40B4-BE49-F238E27FC236}">
                <a16:creationId xmlns:a16="http://schemas.microsoft.com/office/drawing/2014/main" id="{F861801C-E741-FCD0-560C-CEF85E0C05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0" name="Graphic 16">
            <a:extLst>
              <a:ext uri="{FF2B5EF4-FFF2-40B4-BE49-F238E27FC236}">
                <a16:creationId xmlns:a16="http://schemas.microsoft.com/office/drawing/2014/main" id="{D73175D4-9C10-947D-1F07-4949AA0A3937}"/>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1" name="Graphic 14">
            <a:extLst>
              <a:ext uri="{FF2B5EF4-FFF2-40B4-BE49-F238E27FC236}">
                <a16:creationId xmlns:a16="http://schemas.microsoft.com/office/drawing/2014/main" id="{D9213AA0-473E-DA66-4644-D9A99CF302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42258696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0CB0104-BB05-4F4D-BECD-7B9497760AEE}" type="datetime1">
              <a:rPr lang="en-US" smtClean="0"/>
              <a:t>8/23/2023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
        <p:nvSpPr>
          <p:cNvPr id="2" name="Graphic 15">
            <a:extLst>
              <a:ext uri="{FF2B5EF4-FFF2-40B4-BE49-F238E27FC236}">
                <a16:creationId xmlns:a16="http://schemas.microsoft.com/office/drawing/2014/main" id="{1A653869-53C0-9030-C4B6-D0420EB0819C}"/>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0" name="Graphic 16">
            <a:extLst>
              <a:ext uri="{FF2B5EF4-FFF2-40B4-BE49-F238E27FC236}">
                <a16:creationId xmlns:a16="http://schemas.microsoft.com/office/drawing/2014/main" id="{361ECC7B-267A-F2DC-EC9D-74A844CAA74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3" name="Graphic 14">
            <a:extLst>
              <a:ext uri="{FF2B5EF4-FFF2-40B4-BE49-F238E27FC236}">
                <a16:creationId xmlns:a16="http://schemas.microsoft.com/office/drawing/2014/main" id="{B1D12CC9-619A-2E3C-2DE0-96777E2DF6E3}"/>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3108688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0087F1B-0BA2-43F1-A895-29C37A003BC5}" type="datetime1">
              <a:rPr lang="en-US" smtClean="0"/>
              <a:t>8/23/2023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8DA9DAA-006C-4F4B-980E-E3DF019B24E2}" type="slidenum">
              <a:rPr lang="en-US" smtClean="0"/>
              <a:t>‹#›</a:t>
            </a:fld>
            <a:endParaRPr lang="en-US" dirty="0"/>
          </a:p>
        </p:txBody>
      </p:sp>
    </p:spTree>
    <p:extLst>
      <p:ext uri="{BB962C8B-B14F-4D97-AF65-F5344CB8AC3E}">
        <p14:creationId xmlns:p14="http://schemas.microsoft.com/office/powerpoint/2010/main" val="1796485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14A990-5A81-4DC4-846B-BD03A0047C8D}" type="datetime1">
              <a:rPr lang="en-US" smtClean="0"/>
              <a:t>8/23/2023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8DA9DAA-006C-4F4B-980E-E3DF019B24E2}" type="slidenum">
              <a:rPr lang="en-US" smtClean="0"/>
              <a:t>‹#›</a:t>
            </a:fld>
            <a:endParaRPr lang="en-US" dirty="0"/>
          </a:p>
        </p:txBody>
      </p:sp>
    </p:spTree>
    <p:extLst>
      <p:ext uri="{BB962C8B-B14F-4D97-AF65-F5344CB8AC3E}">
        <p14:creationId xmlns:p14="http://schemas.microsoft.com/office/powerpoint/2010/main" val="1798870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EC079F58-4992-454D-8C6E-849012C0C623}" type="datetime1">
              <a:rPr lang="en-US" smtClean="0"/>
              <a:t>8/23/2023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122676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3545695-BEC2-43AE-9824-FD020C03A18D}" type="datetime1">
              <a:rPr lang="en-US" smtClean="0"/>
              <a:t>8/23/2023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8DA9DAA-006C-4F4B-980E-E3DF019B24E2}" type="slidenum">
              <a:rPr lang="en-US" smtClean="0"/>
              <a:t>‹#›</a:t>
            </a:fld>
            <a:endParaRPr lang="en-US" dirty="0"/>
          </a:p>
        </p:txBody>
      </p:sp>
    </p:spTree>
    <p:extLst>
      <p:ext uri="{BB962C8B-B14F-4D97-AF65-F5344CB8AC3E}">
        <p14:creationId xmlns:p14="http://schemas.microsoft.com/office/powerpoint/2010/main" val="740488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CCFD427F-A765-4A03-A87A-FA13489F7F56}" type="datetime1">
              <a:rPr lang="en-US" smtClean="0"/>
              <a:t>8/23/2023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8DA9DAA-006C-4F4B-980E-E3DF019B24E2}" type="slidenum">
              <a:rPr lang="en-US" smtClean="0"/>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128222485"/>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90" r:id="rId14"/>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58.jpeg"/><Relationship Id="rId2" Type="http://schemas.openxmlformats.org/officeDocument/2006/relationships/diagramData" Target="../diagrams/data10.xml"/><Relationship Id="rId1" Type="http://schemas.openxmlformats.org/officeDocument/2006/relationships/slideLayout" Target="../slideLayouts/slideLayout7.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image" Target="../media/image2.jpeg"/><Relationship Id="rId1" Type="http://schemas.openxmlformats.org/officeDocument/2006/relationships/slideLayout" Target="../slideLayouts/slideLayout1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7.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4.xml"/><Relationship Id="rId5" Type="http://schemas.openxmlformats.org/officeDocument/2006/relationships/image" Target="../media/image62.pn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6.png"/><Relationship Id="rId7" Type="http://schemas.openxmlformats.org/officeDocument/2006/relationships/diagramColors" Target="../diagrams/colors3.xml"/><Relationship Id="rId2" Type="http://schemas.openxmlformats.org/officeDocument/2006/relationships/image" Target="../media/image15.png"/><Relationship Id="rId1" Type="http://schemas.openxmlformats.org/officeDocument/2006/relationships/slideLayout" Target="../slideLayouts/slideLayout9.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1.jpeg"/><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i="1">
                <a:effectLst/>
              </a:rPr>
              <a:t>IT SOLUTION FOR NIKE JUST DO IT </a:t>
            </a:r>
            <a:endParaRPr lang="en-US" i="1"/>
          </a:p>
        </p:txBody>
      </p:sp>
      <p:graphicFrame>
        <p:nvGraphicFramePr>
          <p:cNvPr id="119" name="Subtitle 2">
            <a:extLst>
              <a:ext uri="{FF2B5EF4-FFF2-40B4-BE49-F238E27FC236}">
                <a16:creationId xmlns:a16="http://schemas.microsoft.com/office/drawing/2014/main" id="{6151A020-A8D7-373A-DAED-37C577910A2B}"/>
              </a:ext>
            </a:extLst>
          </p:cNvPr>
          <p:cNvGraphicFramePr>
            <a:graphicFrameLocks noGrp="1"/>
          </p:cNvGraphicFramePr>
          <p:nvPr>
            <p:ph sz="half" idx="1"/>
            <p:extLst>
              <p:ext uri="{D42A27DB-BD31-4B8C-83A1-F6EECF244321}">
                <p14:modId xmlns:p14="http://schemas.microsoft.com/office/powerpoint/2010/main" val="4028044800"/>
              </p:ext>
            </p:extLst>
          </p:nvPr>
        </p:nvGraphicFramePr>
        <p:xfrm>
          <a:off x="7107330" y="2110161"/>
          <a:ext cx="5275001" cy="40456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white logo with a swoosh&#10;&#10;Description automatically generated">
            <a:extLst>
              <a:ext uri="{FF2B5EF4-FFF2-40B4-BE49-F238E27FC236}">
                <a16:creationId xmlns:a16="http://schemas.microsoft.com/office/drawing/2014/main" id="{AA044653-103D-791A-AA18-2750C9FDCF17}"/>
              </a:ext>
            </a:extLst>
          </p:cNvPr>
          <p:cNvPicPr>
            <a:picLocks noChangeAspect="1"/>
          </p:cNvPicPr>
          <p:nvPr/>
        </p:nvPicPr>
        <p:blipFill rotWithShape="1">
          <a:blip r:embed="rId7"/>
          <a:srcRect t="2557" r="-3" b="2556"/>
          <a:stretch/>
        </p:blipFill>
        <p:spPr>
          <a:xfrm>
            <a:off x="476250" y="1828800"/>
            <a:ext cx="7143749" cy="5029200"/>
          </a:xfrm>
          <a:prstGeom prst="rect">
            <a:avLst/>
          </a:prstGeom>
          <a:noFill/>
        </p:spPr>
      </p:pic>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8" descr="Shoes - Nike App - Just Do It. by Shahruk Ahmed on Dribbble">
            <a:extLst>
              <a:ext uri="{FF2B5EF4-FFF2-40B4-BE49-F238E27FC236}">
                <a16:creationId xmlns:a16="http://schemas.microsoft.com/office/drawing/2014/main" id="{B7681EA0-7F27-AC59-6817-5B3756F4A0F7}"/>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r="3" b="2427"/>
          <a:stretch/>
        </p:blipFill>
        <p:spPr bwMode="auto">
          <a:xfrm>
            <a:off x="6890198" y="3979850"/>
            <a:ext cx="4845049" cy="2878149"/>
          </a:xfrm>
          <a:prstGeom prst="rect">
            <a:avLst/>
          </a:prstGeom>
          <a:noFill/>
        </p:spPr>
      </p:pic>
      <p:graphicFrame>
        <p:nvGraphicFramePr>
          <p:cNvPr id="57" name="Content Placeholder 3">
            <a:extLst>
              <a:ext uri="{FF2B5EF4-FFF2-40B4-BE49-F238E27FC236}">
                <a16:creationId xmlns:a16="http://schemas.microsoft.com/office/drawing/2014/main" id="{1053DCC1-8DD1-C907-17E5-323458A103AE}"/>
              </a:ext>
            </a:extLst>
          </p:cNvPr>
          <p:cNvGraphicFramePr>
            <a:graphicFrameLocks noGrp="1"/>
          </p:cNvGraphicFramePr>
          <p:nvPr>
            <p:ph sz="half" idx="2"/>
            <p:extLst>
              <p:ext uri="{D42A27DB-BD31-4B8C-83A1-F6EECF244321}">
                <p14:modId xmlns:p14="http://schemas.microsoft.com/office/powerpoint/2010/main" val="2849312074"/>
              </p:ext>
            </p:extLst>
          </p:nvPr>
        </p:nvGraphicFramePr>
        <p:xfrm>
          <a:off x="215077" y="1325426"/>
          <a:ext cx="6675120" cy="55325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descr="NikeiD iPhone Reimagined - hattilim">
            <a:extLst>
              <a:ext uri="{FF2B5EF4-FFF2-40B4-BE49-F238E27FC236}">
                <a16:creationId xmlns:a16="http://schemas.microsoft.com/office/drawing/2014/main" id="{0B970019-A3B4-5AAE-FD80-4874664774B7}"/>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90197" y="1266825"/>
            <a:ext cx="4845049" cy="2713025"/>
          </a:xfrm>
          <a:prstGeom prst="rect">
            <a:avLst/>
          </a:prstGeom>
          <a:noFill/>
          <a:ln>
            <a:noFill/>
          </a:ln>
        </p:spPr>
      </p:pic>
      <p:sp>
        <p:nvSpPr>
          <p:cNvPr id="18" name="TextBox 17">
            <a:extLst>
              <a:ext uri="{FF2B5EF4-FFF2-40B4-BE49-F238E27FC236}">
                <a16:creationId xmlns:a16="http://schemas.microsoft.com/office/drawing/2014/main" id="{3369EAE2-F623-BFB9-F9EA-D9C7D5A9FAC2}"/>
              </a:ext>
            </a:extLst>
          </p:cNvPr>
          <p:cNvSpPr txBox="1"/>
          <p:nvPr/>
        </p:nvSpPr>
        <p:spPr>
          <a:xfrm>
            <a:off x="688897" y="812326"/>
            <a:ext cx="7940198" cy="677108"/>
          </a:xfrm>
          <a:prstGeom prst="rect">
            <a:avLst/>
          </a:prstGeom>
          <a:noFill/>
        </p:spPr>
        <p:txBody>
          <a:bodyPr wrap="square" rtlCol="0">
            <a:spAutoFit/>
          </a:bodyPr>
          <a:lstStyle/>
          <a:p>
            <a:r>
              <a:rPr lang="en-IN" sz="2000" b="1" i="1" kern="1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User Interface for Nike's Enhanced Custom Sneaker Design Platform</a:t>
            </a:r>
            <a:endParaRPr lang="en-IN" sz="2000" i="1" kern="1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925768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EEAC-92BA-7201-41F8-443165FF7BB5}"/>
              </a:ext>
            </a:extLst>
          </p:cNvPr>
          <p:cNvSpPr>
            <a:spLocks noGrp="1"/>
          </p:cNvSpPr>
          <p:nvPr>
            <p:ph type="title"/>
          </p:nvPr>
        </p:nvSpPr>
        <p:spPr>
          <a:xfrm>
            <a:off x="581192" y="887494"/>
            <a:ext cx="11029616" cy="988332"/>
          </a:xfrm>
        </p:spPr>
        <p:txBody>
          <a:bodyPr>
            <a:normAutofit fontScale="90000"/>
          </a:bodyPr>
          <a:lstStyle/>
          <a:p>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How to Proceed with the IT Solution Project for Nike's Custom Sneaker Design Enhancement</a:t>
            </a:r>
            <a:br>
              <a:rPr lang="en-IN" sz="28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7" name="Content Placeholder 6" descr="A screenshot of a computer&#10;&#10;Description automatically generated">
            <a:extLst>
              <a:ext uri="{FF2B5EF4-FFF2-40B4-BE49-F238E27FC236}">
                <a16:creationId xmlns:a16="http://schemas.microsoft.com/office/drawing/2014/main" id="{1CD6DDA6-06A6-A88E-25FC-3B539F851A46}"/>
              </a:ext>
            </a:extLst>
          </p:cNvPr>
          <p:cNvPicPr>
            <a:picLocks noGrp="1" noChangeAspect="1"/>
          </p:cNvPicPr>
          <p:nvPr>
            <p:ph sz="half" idx="2"/>
          </p:nvPr>
        </p:nvPicPr>
        <p:blipFill>
          <a:blip r:embed="rId2"/>
          <a:stretch>
            <a:fillRect/>
          </a:stretch>
        </p:blipFill>
        <p:spPr>
          <a:xfrm>
            <a:off x="67947" y="2050050"/>
            <a:ext cx="5294628" cy="4807950"/>
          </a:xfrm>
          <a:prstGeom prst="rect">
            <a:avLst/>
          </a:prstGeom>
        </p:spPr>
      </p:pic>
      <p:graphicFrame>
        <p:nvGraphicFramePr>
          <p:cNvPr id="9" name="Content Placeholder 5">
            <a:extLst>
              <a:ext uri="{FF2B5EF4-FFF2-40B4-BE49-F238E27FC236}">
                <a16:creationId xmlns:a16="http://schemas.microsoft.com/office/drawing/2014/main" id="{ECD3C011-CEC1-33AF-E1D5-C32C3690E68D}"/>
              </a:ext>
            </a:extLst>
          </p:cNvPr>
          <p:cNvGraphicFramePr>
            <a:graphicFrameLocks noGrp="1"/>
          </p:cNvGraphicFramePr>
          <p:nvPr>
            <p:ph sz="quarter" idx="4"/>
          </p:nvPr>
        </p:nvGraphicFramePr>
        <p:xfrm>
          <a:off x="4500978" y="1953087"/>
          <a:ext cx="7474999" cy="48028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04170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NikeiD iPhone Reimagined - hattilim">
            <a:extLst>
              <a:ext uri="{FF2B5EF4-FFF2-40B4-BE49-F238E27FC236}">
                <a16:creationId xmlns:a16="http://schemas.microsoft.com/office/drawing/2014/main" id="{449EE702-23FE-62CB-D889-9B07D7EF7045}"/>
              </a:ext>
            </a:extLst>
          </p:cNvPr>
          <p:cNvPicPr>
            <a:picLocks noChangeAspect="1"/>
          </p:cNvPicPr>
          <p:nvPr/>
        </p:nvPicPr>
        <p:blipFill rotWithShape="1">
          <a:blip r:embed="rId2" cstate="print">
            <a:alphaModFix amt="40000"/>
            <a:extLst>
              <a:ext uri="{28A0092B-C50C-407E-A947-70E740481C1C}">
                <a14:useLocalDpi xmlns:a14="http://schemas.microsoft.com/office/drawing/2010/main" val="0"/>
              </a:ext>
            </a:extLst>
          </a:blip>
          <a:srcRect t="6659" b="12984"/>
          <a:stretch/>
        </p:blipFill>
        <p:spPr bwMode="auto">
          <a:xfrm>
            <a:off x="20" y="0"/>
            <a:ext cx="12191980" cy="6857990"/>
          </a:xfrm>
          <a:prstGeom prst="rect">
            <a:avLst/>
          </a:prstGeom>
          <a:noFill/>
        </p:spPr>
      </p:pic>
      <p:sp>
        <p:nvSpPr>
          <p:cNvPr id="4" name="TextBox 3">
            <a:extLst>
              <a:ext uri="{FF2B5EF4-FFF2-40B4-BE49-F238E27FC236}">
                <a16:creationId xmlns:a16="http://schemas.microsoft.com/office/drawing/2014/main" id="{7C0F98BF-6A31-73C2-9CA9-DA382E75C8A4}"/>
              </a:ext>
            </a:extLst>
          </p:cNvPr>
          <p:cNvSpPr txBox="1"/>
          <p:nvPr/>
        </p:nvSpPr>
        <p:spPr>
          <a:xfrm>
            <a:off x="440286" y="1409700"/>
            <a:ext cx="11008763" cy="5510500"/>
          </a:xfrm>
          <a:prstGeom prst="rect">
            <a:avLst/>
          </a:prstGeom>
        </p:spPr>
        <p:txBody>
          <a:bodyPr vert="horz" lIns="91440" tIns="45720" rIns="91440" bIns="45720" rtlCol="0" anchor="ctr">
            <a:normAutofit/>
          </a:bodyPr>
          <a:lstStyle/>
          <a:p>
            <a:pPr>
              <a:lnSpc>
                <a:spcPct val="90000"/>
              </a:lnSpc>
              <a:spcBef>
                <a:spcPct val="20000"/>
              </a:spcBef>
              <a:spcAft>
                <a:spcPts val="600"/>
              </a:spcAft>
              <a:buClr>
                <a:srgbClr val="C6CD00"/>
              </a:buClr>
              <a:buSzPct val="92000"/>
              <a:buFont typeface="Wingdings 2" panose="05020102010507070707" pitchFamily="18" charset="2"/>
              <a:buChar char=""/>
            </a:pPr>
            <a:r>
              <a:rPr lang="en-US" sz="1400" b="1" dirty="0">
                <a:solidFill>
                  <a:schemeClr val="tx2"/>
                </a:solidFill>
                <a:effectLst/>
              </a:rPr>
              <a:t>7. Data Management and Privacy Compliance:</a:t>
            </a:r>
            <a:endParaRPr lang="en-US" sz="1400" dirty="0">
              <a:solidFill>
                <a:schemeClr val="tx2"/>
              </a:solidFill>
              <a:effectLst/>
            </a:endParaRPr>
          </a:p>
          <a:p>
            <a:pPr marL="342900" lvl="0" indent="-342900">
              <a:lnSpc>
                <a:spcPct val="90000"/>
              </a:lnSpc>
              <a:spcBef>
                <a:spcPct val="20000"/>
              </a:spcBef>
              <a:spcAft>
                <a:spcPts val="600"/>
              </a:spcAft>
              <a:buClr>
                <a:srgbClr val="C6CD00"/>
              </a:buClr>
              <a:buSzPct val="92000"/>
              <a:buFont typeface="Wingdings 2" panose="05020102010507070707" pitchFamily="18" charset="2"/>
              <a:buChar char=""/>
              <a:tabLst>
                <a:tab pos="457200" algn="l"/>
              </a:tabLst>
            </a:pPr>
            <a:r>
              <a:rPr lang="en-US" sz="1400" dirty="0">
                <a:solidFill>
                  <a:schemeClr val="tx2"/>
                </a:solidFill>
                <a:effectLst/>
              </a:rPr>
              <a:t>Establish secure data management protocols and ensure compliance with data privacy regulations to protect customer information.</a:t>
            </a:r>
          </a:p>
          <a:p>
            <a:pPr>
              <a:lnSpc>
                <a:spcPct val="90000"/>
              </a:lnSpc>
              <a:spcBef>
                <a:spcPct val="20000"/>
              </a:spcBef>
              <a:spcAft>
                <a:spcPts val="600"/>
              </a:spcAft>
              <a:buClr>
                <a:srgbClr val="C6CD00"/>
              </a:buClr>
              <a:buSzPct val="92000"/>
              <a:buFont typeface="Wingdings 2" panose="05020102010507070707" pitchFamily="18" charset="2"/>
              <a:buChar char=""/>
            </a:pPr>
            <a:r>
              <a:rPr lang="en-US" sz="1400" b="1" dirty="0">
                <a:solidFill>
                  <a:schemeClr val="tx2"/>
                </a:solidFill>
                <a:effectLst/>
              </a:rPr>
              <a:t>8. AR Try-On App Development:</a:t>
            </a:r>
            <a:endParaRPr lang="en-US" sz="1400" dirty="0">
              <a:solidFill>
                <a:schemeClr val="tx2"/>
              </a:solidFill>
              <a:effectLst/>
            </a:endParaRPr>
          </a:p>
          <a:p>
            <a:pPr marL="342900" lvl="0" indent="-342900">
              <a:lnSpc>
                <a:spcPct val="90000"/>
              </a:lnSpc>
              <a:spcBef>
                <a:spcPct val="20000"/>
              </a:spcBef>
              <a:spcAft>
                <a:spcPts val="600"/>
              </a:spcAft>
              <a:buClr>
                <a:srgbClr val="C6CD00"/>
              </a:buClr>
              <a:buSzPct val="92000"/>
              <a:buFont typeface="Wingdings 2" panose="05020102010507070707" pitchFamily="18" charset="2"/>
              <a:buChar char=""/>
              <a:tabLst>
                <a:tab pos="457200" algn="l"/>
              </a:tabLst>
            </a:pPr>
            <a:r>
              <a:rPr lang="en-US" sz="1400" dirty="0">
                <a:solidFill>
                  <a:schemeClr val="tx2"/>
                </a:solidFill>
                <a:effectLst/>
              </a:rPr>
              <a:t>Develop the augmented reality app that enables customers to virtually try on their custom-designed sneakers. Test the app for accuracy and user experience.</a:t>
            </a:r>
          </a:p>
          <a:p>
            <a:pPr>
              <a:lnSpc>
                <a:spcPct val="90000"/>
              </a:lnSpc>
              <a:spcBef>
                <a:spcPct val="20000"/>
              </a:spcBef>
              <a:spcAft>
                <a:spcPts val="600"/>
              </a:spcAft>
              <a:buClr>
                <a:srgbClr val="C6CD00"/>
              </a:buClr>
              <a:buSzPct val="92000"/>
              <a:buFont typeface="Wingdings 2" panose="05020102010507070707" pitchFamily="18" charset="2"/>
              <a:buChar char=""/>
            </a:pPr>
            <a:r>
              <a:rPr lang="en-US" sz="1400" b="1" dirty="0">
                <a:solidFill>
                  <a:schemeClr val="tx2"/>
                </a:solidFill>
                <a:effectLst/>
              </a:rPr>
              <a:t>9. User Training and Support:</a:t>
            </a:r>
            <a:endParaRPr lang="en-US" sz="1400" dirty="0">
              <a:solidFill>
                <a:schemeClr val="tx2"/>
              </a:solidFill>
              <a:effectLst/>
            </a:endParaRPr>
          </a:p>
          <a:p>
            <a:pPr marL="342900" lvl="0" indent="-342900">
              <a:lnSpc>
                <a:spcPct val="90000"/>
              </a:lnSpc>
              <a:spcBef>
                <a:spcPct val="20000"/>
              </a:spcBef>
              <a:spcAft>
                <a:spcPts val="600"/>
              </a:spcAft>
              <a:buClr>
                <a:srgbClr val="C6CD00"/>
              </a:buClr>
              <a:buSzPct val="92000"/>
              <a:buFont typeface="Wingdings 2" panose="05020102010507070707" pitchFamily="18" charset="2"/>
              <a:buChar char=""/>
              <a:tabLst>
                <a:tab pos="457200" algn="l"/>
              </a:tabLst>
            </a:pPr>
            <a:r>
              <a:rPr lang="en-US" sz="1400" dirty="0">
                <a:solidFill>
                  <a:schemeClr val="tx2"/>
                </a:solidFill>
                <a:effectLst/>
              </a:rPr>
              <a:t>Prepare user guides, tutorials, and training materials for designers, manufacturers, and customer support teams to ensure smooth adoption of the new system.</a:t>
            </a:r>
          </a:p>
          <a:p>
            <a:pPr>
              <a:lnSpc>
                <a:spcPct val="90000"/>
              </a:lnSpc>
              <a:spcBef>
                <a:spcPct val="20000"/>
              </a:spcBef>
              <a:spcAft>
                <a:spcPts val="600"/>
              </a:spcAft>
              <a:buClr>
                <a:srgbClr val="C6CD00"/>
              </a:buClr>
              <a:buSzPct val="92000"/>
              <a:buFont typeface="Wingdings 2" panose="05020102010507070707" pitchFamily="18" charset="2"/>
              <a:buChar char=""/>
            </a:pPr>
            <a:r>
              <a:rPr lang="en-US" sz="1400" b="1" dirty="0">
                <a:solidFill>
                  <a:schemeClr val="tx2"/>
                </a:solidFill>
                <a:effectLst/>
              </a:rPr>
              <a:t>10. Testing and Iteration:</a:t>
            </a:r>
            <a:r>
              <a:rPr lang="en-US" sz="1400" dirty="0">
                <a:solidFill>
                  <a:schemeClr val="tx2"/>
                </a:solidFill>
                <a:effectLst/>
              </a:rPr>
              <a:t> - Conduct comprehensive testing of the entire solution, including the custom sneaker design platform, AR app, collaboration features, and automated processes. - Gather feedback from stakeholders and make necessary iterations to enhance functionality and usability.</a:t>
            </a:r>
          </a:p>
          <a:p>
            <a:pPr>
              <a:lnSpc>
                <a:spcPct val="90000"/>
              </a:lnSpc>
              <a:spcBef>
                <a:spcPct val="20000"/>
              </a:spcBef>
              <a:spcAft>
                <a:spcPts val="600"/>
              </a:spcAft>
              <a:buClr>
                <a:srgbClr val="C6CD00"/>
              </a:buClr>
              <a:buSzPct val="92000"/>
              <a:buFont typeface="Wingdings 2" panose="05020102010507070707" pitchFamily="18" charset="2"/>
              <a:buChar char=""/>
            </a:pPr>
            <a:r>
              <a:rPr lang="en-US" sz="1400" b="1" dirty="0">
                <a:solidFill>
                  <a:schemeClr val="tx2"/>
                </a:solidFill>
                <a:effectLst/>
              </a:rPr>
              <a:t>11. Rollout and Adoption:</a:t>
            </a:r>
            <a:r>
              <a:rPr lang="en-US" sz="1400" dirty="0">
                <a:solidFill>
                  <a:schemeClr val="tx2"/>
                </a:solidFill>
                <a:effectLst/>
              </a:rPr>
              <a:t> - Gradually roll out the solution to a select group of users for initial testing and feedback. - Monitor adoption rates and gather insights to address any challenges or concerns.</a:t>
            </a:r>
          </a:p>
          <a:p>
            <a:pPr>
              <a:lnSpc>
                <a:spcPct val="90000"/>
              </a:lnSpc>
              <a:spcBef>
                <a:spcPct val="20000"/>
              </a:spcBef>
              <a:spcAft>
                <a:spcPts val="600"/>
              </a:spcAft>
              <a:buClr>
                <a:srgbClr val="C6CD00"/>
              </a:buClr>
              <a:buSzPct val="92000"/>
              <a:buFont typeface="Wingdings 2" panose="05020102010507070707" pitchFamily="18" charset="2"/>
              <a:buChar char=""/>
            </a:pPr>
            <a:r>
              <a:rPr lang="en-US" sz="1400" b="1" dirty="0">
                <a:solidFill>
                  <a:schemeClr val="tx2"/>
                </a:solidFill>
                <a:effectLst/>
              </a:rPr>
              <a:t>12. Full-Scale Implementation:</a:t>
            </a:r>
            <a:r>
              <a:rPr lang="en-US" sz="1400" dirty="0">
                <a:solidFill>
                  <a:schemeClr val="tx2"/>
                </a:solidFill>
                <a:effectLst/>
              </a:rPr>
              <a:t> - After successful testing and iteration, launch the solution on a larger scale, making it available to all customers interested in custom sneaker designs.</a:t>
            </a:r>
          </a:p>
          <a:p>
            <a:pPr>
              <a:lnSpc>
                <a:spcPct val="90000"/>
              </a:lnSpc>
              <a:spcBef>
                <a:spcPct val="20000"/>
              </a:spcBef>
              <a:spcAft>
                <a:spcPts val="600"/>
              </a:spcAft>
              <a:buClr>
                <a:srgbClr val="C6CD00"/>
              </a:buClr>
              <a:buSzPct val="92000"/>
              <a:buFont typeface="Wingdings 2" panose="05020102010507070707" pitchFamily="18" charset="2"/>
              <a:buChar char=""/>
            </a:pPr>
            <a:r>
              <a:rPr lang="en-US" sz="1400" b="1" dirty="0">
                <a:solidFill>
                  <a:schemeClr val="tx2"/>
                </a:solidFill>
                <a:effectLst/>
              </a:rPr>
              <a:t>13. Monitoring and Continuous Improvement:</a:t>
            </a:r>
            <a:r>
              <a:rPr lang="en-US" sz="1400" dirty="0">
                <a:solidFill>
                  <a:schemeClr val="tx2"/>
                </a:solidFill>
                <a:effectLst/>
              </a:rPr>
              <a:t> - Continuously monitor the solution's performance, gather user feedback, and identify areas for further enhancement. - Use data analytics to gather insights and make data-driven improvements to design offerings and manufacturing processes.</a:t>
            </a:r>
          </a:p>
          <a:p>
            <a:pPr>
              <a:lnSpc>
                <a:spcPct val="90000"/>
              </a:lnSpc>
              <a:spcBef>
                <a:spcPct val="20000"/>
              </a:spcBef>
              <a:spcAft>
                <a:spcPts val="600"/>
              </a:spcAft>
              <a:buClr>
                <a:srgbClr val="C6CD00"/>
              </a:buClr>
              <a:buSzPct val="92000"/>
              <a:buFont typeface="Wingdings 2" panose="05020102010507070707" pitchFamily="18" charset="2"/>
              <a:buChar char=""/>
            </a:pPr>
            <a:r>
              <a:rPr lang="en-US" sz="1400" dirty="0">
                <a:solidFill>
                  <a:schemeClr val="tx2"/>
                </a:solidFill>
                <a:effectLst/>
              </a:rPr>
              <a:t>By following this structured approach, Nike can successfully implement the IT solution to enhance its custom sneaker design process. Effective project management, collaboration, and a commitment to innovation will be key factors in achieving the project's objectives and ensuring a seamless customer experience.</a:t>
            </a:r>
          </a:p>
          <a:p>
            <a:pPr>
              <a:lnSpc>
                <a:spcPct val="90000"/>
              </a:lnSpc>
              <a:spcBef>
                <a:spcPct val="20000"/>
              </a:spcBef>
              <a:spcAft>
                <a:spcPts val="600"/>
              </a:spcAft>
              <a:buClr>
                <a:srgbClr val="C6CD00"/>
              </a:buClr>
              <a:buSzPct val="92000"/>
              <a:buFont typeface="Wingdings 2" panose="05020102010507070707" pitchFamily="18" charset="2"/>
              <a:buChar char=""/>
            </a:pPr>
            <a:endParaRPr lang="en-US" sz="1000" dirty="0">
              <a:solidFill>
                <a:schemeClr val="tx2"/>
              </a:solidFill>
            </a:endParaRPr>
          </a:p>
        </p:txBody>
      </p:sp>
      <p:sp>
        <p:nvSpPr>
          <p:cNvPr id="7" name="TextBox 6">
            <a:extLst>
              <a:ext uri="{FF2B5EF4-FFF2-40B4-BE49-F238E27FC236}">
                <a16:creationId xmlns:a16="http://schemas.microsoft.com/office/drawing/2014/main" id="{001C2507-5FB4-FFB9-23F0-ACFDCB5530DE}"/>
              </a:ext>
            </a:extLst>
          </p:cNvPr>
          <p:cNvSpPr txBox="1"/>
          <p:nvPr/>
        </p:nvSpPr>
        <p:spPr>
          <a:xfrm>
            <a:off x="440286" y="486046"/>
            <a:ext cx="10580139" cy="1107996"/>
          </a:xfrm>
          <a:prstGeom prst="rect">
            <a:avLst/>
          </a:prstGeom>
          <a:noFill/>
        </p:spPr>
        <p:txBody>
          <a:bodyPr wrap="square" rtlCol="0">
            <a:spAutoFit/>
          </a:bodyPr>
          <a:lstStyle/>
          <a:p>
            <a:r>
              <a:rPr lang="en-IN" sz="2400" b="1" kern="100" dirty="0">
                <a:solidFill>
                  <a:srgbClr val="FFFF00"/>
                </a:solidFill>
                <a:effectLst/>
                <a:latin typeface="Castellar" panose="020A0402060406010301" pitchFamily="18" charset="0"/>
                <a:ea typeface="Calibri" panose="020F0502020204030204" pitchFamily="34" charset="0"/>
                <a:cs typeface="Times New Roman" panose="02020603050405020304" pitchFamily="18" charset="0"/>
              </a:rPr>
              <a:t>How to Proceed with the IT Solution Project for Nike's Custom Sneaker Design Enhancement</a:t>
            </a:r>
            <a:br>
              <a:rPr lang="en-IN" sz="1800" kern="100" dirty="0">
                <a:effectLst/>
                <a:latin typeface="Castellar" panose="020A0402060406010301" pitchFamily="18" charset="0"/>
                <a:ea typeface="Calibri" panose="020F0502020204030204" pitchFamily="34" charset="0"/>
                <a:cs typeface="Times New Roman" panose="02020603050405020304" pitchFamily="18" charset="0"/>
              </a:rPr>
            </a:br>
            <a:endParaRPr lang="en-IN" dirty="0">
              <a:latin typeface="Castellar" panose="020A0402060406010301" pitchFamily="18" charset="0"/>
            </a:endParaRPr>
          </a:p>
        </p:txBody>
      </p:sp>
    </p:spTree>
    <p:extLst>
      <p:ext uri="{BB962C8B-B14F-4D97-AF65-F5344CB8AC3E}">
        <p14:creationId xmlns:p14="http://schemas.microsoft.com/office/powerpoint/2010/main" val="2329160768"/>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71B62618-0D02-4C29-88C5-1EDF7F323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5" name="Rectangle 84">
            <a:extLst>
              <a:ext uri="{FF2B5EF4-FFF2-40B4-BE49-F238E27FC236}">
                <a16:creationId xmlns:a16="http://schemas.microsoft.com/office/drawing/2014/main" id="{1E2747F4-A0AE-425C-B527-E3E32461F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7" name="Rectangle 86">
            <a:extLst>
              <a:ext uri="{FF2B5EF4-FFF2-40B4-BE49-F238E27FC236}">
                <a16:creationId xmlns:a16="http://schemas.microsoft.com/office/drawing/2014/main" id="{9707F29A-1576-479E-B227-0D6498601B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9" name="Rectangle 88">
            <a:extLst>
              <a:ext uri="{FF2B5EF4-FFF2-40B4-BE49-F238E27FC236}">
                <a16:creationId xmlns:a16="http://schemas.microsoft.com/office/drawing/2014/main" id="{F17B26C7-6F2F-453C-9C08-71E199E52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 name="Title 2">
            <a:extLst>
              <a:ext uri="{FF2B5EF4-FFF2-40B4-BE49-F238E27FC236}">
                <a16:creationId xmlns:a16="http://schemas.microsoft.com/office/drawing/2014/main" id="{DC20D77E-1C6A-2752-3D33-324A41881664}"/>
              </a:ext>
            </a:extLst>
          </p:cNvPr>
          <p:cNvSpPr>
            <a:spLocks noGrp="1"/>
          </p:cNvSpPr>
          <p:nvPr>
            <p:ph type="title"/>
          </p:nvPr>
        </p:nvSpPr>
        <p:spPr>
          <a:xfrm>
            <a:off x="581192" y="702156"/>
            <a:ext cx="11029616" cy="1013800"/>
          </a:xfrm>
        </p:spPr>
        <p:txBody>
          <a:bodyPr vert="horz" lIns="91440" tIns="45720" rIns="91440" bIns="45720" rtlCol="0" anchor="b">
            <a:normAutofit/>
          </a:bodyPr>
          <a:lstStyle/>
          <a:p>
            <a:pPr>
              <a:lnSpc>
                <a:spcPct val="90000"/>
              </a:lnSpc>
            </a:pPr>
            <a:r>
              <a:rPr lang="en-US" sz="2200" dirty="0">
                <a:solidFill>
                  <a:srgbClr val="FFFEFF"/>
                </a:solidFill>
                <a:effectLst/>
              </a:rPr>
              <a:t>Challenges and Directions for Solutions in Enhancing Nike's Custom Sneaker Design Process</a:t>
            </a:r>
            <a:br>
              <a:rPr lang="en-US" sz="2200" dirty="0">
                <a:solidFill>
                  <a:srgbClr val="FFFEFF"/>
                </a:solidFill>
                <a:effectLst/>
              </a:rPr>
            </a:br>
            <a:endParaRPr lang="en-US" sz="2200" dirty="0">
              <a:solidFill>
                <a:srgbClr val="FFFEFF"/>
              </a:solidFill>
            </a:endParaRPr>
          </a:p>
        </p:txBody>
      </p:sp>
      <p:graphicFrame>
        <p:nvGraphicFramePr>
          <p:cNvPr id="31" name="Content Placeholder 3">
            <a:extLst>
              <a:ext uri="{FF2B5EF4-FFF2-40B4-BE49-F238E27FC236}">
                <a16:creationId xmlns:a16="http://schemas.microsoft.com/office/drawing/2014/main" id="{45D159A6-3BCB-4C06-08B3-842000A37F27}"/>
              </a:ext>
            </a:extLst>
          </p:cNvPr>
          <p:cNvGraphicFramePr>
            <a:graphicFrameLocks noGrp="1"/>
          </p:cNvGraphicFramePr>
          <p:nvPr>
            <p:ph idx="1"/>
            <p:extLst>
              <p:ext uri="{D42A27DB-BD31-4B8C-83A1-F6EECF244321}">
                <p14:modId xmlns:p14="http://schemas.microsoft.com/office/powerpoint/2010/main" val="1965108924"/>
              </p:ext>
            </p:extLst>
          </p:nvPr>
        </p:nvGraphicFramePr>
        <p:xfrm>
          <a:off x="238125" y="2181224"/>
          <a:ext cx="11652238" cy="44672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07472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62618-0D02-4C29-88C5-1EDF7F323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2" name="Rectangle 11">
            <a:extLst>
              <a:ext uri="{FF2B5EF4-FFF2-40B4-BE49-F238E27FC236}">
                <a16:creationId xmlns:a16="http://schemas.microsoft.com/office/drawing/2014/main" id="{1E2747F4-A0AE-425C-B527-E3E32461F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4" name="Rectangle 13">
            <a:extLst>
              <a:ext uri="{FF2B5EF4-FFF2-40B4-BE49-F238E27FC236}">
                <a16:creationId xmlns:a16="http://schemas.microsoft.com/office/drawing/2014/main" id="{9707F29A-1576-479E-B227-0D6498601B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6" name="Rectangle 15">
            <a:extLst>
              <a:ext uri="{FF2B5EF4-FFF2-40B4-BE49-F238E27FC236}">
                <a16:creationId xmlns:a16="http://schemas.microsoft.com/office/drawing/2014/main" id="{F17B26C7-6F2F-453C-9C08-71E199E52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 name="Title 2">
            <a:extLst>
              <a:ext uri="{FF2B5EF4-FFF2-40B4-BE49-F238E27FC236}">
                <a16:creationId xmlns:a16="http://schemas.microsoft.com/office/drawing/2014/main" id="{ADAEA92F-8827-23F5-CA61-F1ACAEAE5CC4}"/>
              </a:ext>
            </a:extLst>
          </p:cNvPr>
          <p:cNvSpPr>
            <a:spLocks noGrp="1"/>
          </p:cNvSpPr>
          <p:nvPr>
            <p:ph type="title"/>
          </p:nvPr>
        </p:nvSpPr>
        <p:spPr>
          <a:xfrm>
            <a:off x="581192" y="702156"/>
            <a:ext cx="11029616" cy="1013800"/>
          </a:xfrm>
        </p:spPr>
        <p:txBody>
          <a:bodyPr vert="horz" lIns="91440" tIns="45720" rIns="91440" bIns="45720" rtlCol="0" anchor="b">
            <a:normAutofit/>
          </a:bodyPr>
          <a:lstStyle/>
          <a:p>
            <a:pPr>
              <a:lnSpc>
                <a:spcPct val="90000"/>
              </a:lnSpc>
            </a:pPr>
            <a:r>
              <a:rPr lang="en-US" sz="2200">
                <a:solidFill>
                  <a:srgbClr val="FFFEFF"/>
                </a:solidFill>
                <a:effectLst/>
              </a:rPr>
              <a:t>Challenges and Directions for Solutions in Enhancing Nike's Custom Sneaker Design Process</a:t>
            </a:r>
            <a:br>
              <a:rPr lang="en-US" sz="2200">
                <a:solidFill>
                  <a:srgbClr val="FFFEFF"/>
                </a:solidFill>
                <a:effectLst/>
              </a:rPr>
            </a:br>
            <a:endParaRPr lang="en-US" sz="2200">
              <a:solidFill>
                <a:srgbClr val="FFFEFF"/>
              </a:solidFill>
            </a:endParaRPr>
          </a:p>
        </p:txBody>
      </p:sp>
      <p:graphicFrame>
        <p:nvGraphicFramePr>
          <p:cNvPr id="6" name="Content Placeholder 3">
            <a:extLst>
              <a:ext uri="{FF2B5EF4-FFF2-40B4-BE49-F238E27FC236}">
                <a16:creationId xmlns:a16="http://schemas.microsoft.com/office/drawing/2014/main" id="{6306D16A-2768-0AD0-88A0-66D2D28729E4}"/>
              </a:ext>
            </a:extLst>
          </p:cNvPr>
          <p:cNvGraphicFramePr>
            <a:graphicFrameLocks noGrp="1"/>
          </p:cNvGraphicFramePr>
          <p:nvPr>
            <p:ph idx="1"/>
            <p:extLst>
              <p:ext uri="{D42A27DB-BD31-4B8C-83A1-F6EECF244321}">
                <p14:modId xmlns:p14="http://schemas.microsoft.com/office/powerpoint/2010/main" val="417304654"/>
              </p:ext>
            </p:extLst>
          </p:nvPr>
        </p:nvGraphicFramePr>
        <p:xfrm>
          <a:off x="177553" y="1803706"/>
          <a:ext cx="11780668" cy="49209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90451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2" name="Rectangle 31">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4" name="Rectangle 33">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6" name="Rectangle 35">
            <a:extLst>
              <a:ext uri="{FF2B5EF4-FFF2-40B4-BE49-F238E27FC236}">
                <a16:creationId xmlns:a16="http://schemas.microsoft.com/office/drawing/2014/main" id="{B36BEBD5-A373-4C8C-8C06-CD8007E22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useBgFill="1">
        <p:nvSpPr>
          <p:cNvPr id="38" name="Rectangle 37">
            <a:extLst>
              <a:ext uri="{FF2B5EF4-FFF2-40B4-BE49-F238E27FC236}">
                <a16:creationId xmlns:a16="http://schemas.microsoft.com/office/drawing/2014/main" id="{EA97CA5D-BCDD-4F61-B77F-34068368B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Worm's eye view of the feet of a person running on the road">
            <a:extLst>
              <a:ext uri="{FF2B5EF4-FFF2-40B4-BE49-F238E27FC236}">
                <a16:creationId xmlns:a16="http://schemas.microsoft.com/office/drawing/2014/main" id="{1EDF2BC5-5B3E-8683-1285-65BC172FE88B}"/>
              </a:ext>
            </a:extLst>
          </p:cNvPr>
          <p:cNvPicPr>
            <a:picLocks noChangeAspect="1"/>
          </p:cNvPicPr>
          <p:nvPr/>
        </p:nvPicPr>
        <p:blipFill rotWithShape="1">
          <a:blip r:embed="rId2">
            <a:duotone>
              <a:schemeClr val="bg2">
                <a:shade val="45000"/>
                <a:satMod val="135000"/>
              </a:schemeClr>
              <a:prstClr val="white"/>
            </a:duotone>
            <a:alphaModFix amt="35000"/>
          </a:blip>
          <a:srcRect b="11765"/>
          <a:stretch/>
        </p:blipFill>
        <p:spPr>
          <a:xfrm>
            <a:off x="20" y="10"/>
            <a:ext cx="12191980" cy="6857990"/>
          </a:xfrm>
          <a:prstGeom prst="rect">
            <a:avLst/>
          </a:prstGeom>
        </p:spPr>
      </p:pic>
      <p:sp>
        <p:nvSpPr>
          <p:cNvPr id="40" name="Rectangle 39">
            <a:extLst>
              <a:ext uri="{FF2B5EF4-FFF2-40B4-BE49-F238E27FC236}">
                <a16:creationId xmlns:a16="http://schemas.microsoft.com/office/drawing/2014/main" id="{BB80117C-7F39-43C5-86D0-1B3E99AB5E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 name="Title 2">
            <a:extLst>
              <a:ext uri="{FF2B5EF4-FFF2-40B4-BE49-F238E27FC236}">
                <a16:creationId xmlns:a16="http://schemas.microsoft.com/office/drawing/2014/main" id="{3D1F8BD1-284D-3F29-2296-88FB7166F85A}"/>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sz="2800">
                <a:solidFill>
                  <a:srgbClr val="FFFFFF"/>
                </a:solidFill>
                <a:effectLst/>
              </a:rPr>
              <a:t>Problems and solutions            </a:t>
            </a:r>
            <a:br>
              <a:rPr lang="en-US" sz="2800">
                <a:solidFill>
                  <a:srgbClr val="FFFFFF"/>
                </a:solidFill>
                <a:effectLst/>
              </a:rPr>
            </a:br>
            <a:endParaRPr lang="en-US" sz="2800">
              <a:solidFill>
                <a:srgbClr val="FFFFFF"/>
              </a:solidFill>
            </a:endParaRPr>
          </a:p>
        </p:txBody>
      </p:sp>
      <p:grpSp>
        <p:nvGrpSpPr>
          <p:cNvPr id="42" name="Group 41">
            <a:extLst>
              <a:ext uri="{FF2B5EF4-FFF2-40B4-BE49-F238E27FC236}">
                <a16:creationId xmlns:a16="http://schemas.microsoft.com/office/drawing/2014/main" id="{22A9BB93-2DF4-4EFD-94C3-A0CC895CDE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43" name="Rectangle 42">
              <a:extLst>
                <a:ext uri="{FF2B5EF4-FFF2-40B4-BE49-F238E27FC236}">
                  <a16:creationId xmlns:a16="http://schemas.microsoft.com/office/drawing/2014/main" id="{50B3C702-83B2-4274-BF5A-C42475E280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4" name="Rectangle 43">
              <a:extLst>
                <a:ext uri="{FF2B5EF4-FFF2-40B4-BE49-F238E27FC236}">
                  <a16:creationId xmlns:a16="http://schemas.microsoft.com/office/drawing/2014/main" id="{5B7BEE93-7680-4E07-8B35-53D4D53F29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5" name="Rectangle 44">
              <a:extLst>
                <a:ext uri="{FF2B5EF4-FFF2-40B4-BE49-F238E27FC236}">
                  <a16:creationId xmlns:a16="http://schemas.microsoft.com/office/drawing/2014/main" id="{5626784A-218C-4257-AC79-DD5BC6EF9A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29" name="Content Placeholder 3">
            <a:extLst>
              <a:ext uri="{FF2B5EF4-FFF2-40B4-BE49-F238E27FC236}">
                <a16:creationId xmlns:a16="http://schemas.microsoft.com/office/drawing/2014/main" id="{4B470E87-C3E7-60EC-01B8-A527CE11505F}"/>
              </a:ext>
            </a:extLst>
          </p:cNvPr>
          <p:cNvSpPr>
            <a:spLocks noGrp="1"/>
          </p:cNvSpPr>
          <p:nvPr>
            <p:ph idx="1"/>
          </p:nvPr>
        </p:nvSpPr>
        <p:spPr>
          <a:xfrm>
            <a:off x="114300" y="1803706"/>
            <a:ext cx="12077680" cy="5116504"/>
          </a:xfrm>
        </p:spPr>
        <p:txBody>
          <a:bodyPr vert="horz" lIns="91440" tIns="45720" rIns="91440" bIns="45720" rtlCol="0" anchor="ctr">
            <a:normAutofit/>
          </a:bodyPr>
          <a:lstStyle/>
          <a:p>
            <a:pPr>
              <a:lnSpc>
                <a:spcPct val="100000"/>
              </a:lnSpc>
              <a:buFont typeface="Wingdings 2" panose="05020102010507070707" pitchFamily="18" charset="2"/>
              <a:buChar char=""/>
            </a:pPr>
            <a:r>
              <a:rPr lang="en-US" sz="1600" dirty="0"/>
              <a:t>Problem 1: Nike faces challenges in managing its supply chain. The company has a large and complex supply chain, with suppliers located all over the world. This makes it difficult to track inventory, ensure quality control, and meet demand.</a:t>
            </a:r>
          </a:p>
          <a:p>
            <a:pPr>
              <a:lnSpc>
                <a:spcPct val="100000"/>
              </a:lnSpc>
              <a:buFont typeface="Wingdings 2" panose="05020102010507070707" pitchFamily="18" charset="2"/>
              <a:buChar char=""/>
            </a:pPr>
            <a:r>
              <a:rPr lang="en-US" sz="1600" dirty="0"/>
              <a:t>IT Solution: Nike can use a supply chain management (SCM) system to improve the efficiency and visibility of its supply chain. A SCM system can help Nike to track inventory levels, forecast demand, and manage supplier relationships. This can help Nike to reduce costs, improve customer service, and avoid stockouts.</a:t>
            </a:r>
          </a:p>
          <a:p>
            <a:pPr>
              <a:lnSpc>
                <a:spcPct val="100000"/>
              </a:lnSpc>
              <a:buFont typeface="Wingdings 2" panose="05020102010507070707" pitchFamily="18" charset="2"/>
              <a:buChar char=""/>
            </a:pPr>
            <a:r>
              <a:rPr lang="en-US" sz="1600" dirty="0"/>
              <a:t>Problem 2: Nike also faces challenges in ensuring the ethical sourcing of its products. The company has been criticized for using sweatshops and other unethical labor practices.</a:t>
            </a:r>
          </a:p>
          <a:p>
            <a:pPr>
              <a:lnSpc>
                <a:spcPct val="100000"/>
              </a:lnSpc>
              <a:buFont typeface="Wingdings 2" panose="05020102010507070707" pitchFamily="18" charset="2"/>
              <a:buChar char=""/>
            </a:pPr>
            <a:r>
              <a:rPr lang="en-US" sz="1600" dirty="0"/>
              <a:t>IT Solution: Nike can use a blockchain platform to track the ethical sourcing of its products. A blockchain platform is a secure and transparent way to record data. Nike can use a blockchain platform to track the movement of its products from the raw materials stage to the finished product stage. This can help Nike to ensure that its products are sourced ethically.</a:t>
            </a:r>
          </a:p>
          <a:p>
            <a:pPr>
              <a:lnSpc>
                <a:spcPct val="100000"/>
              </a:lnSpc>
              <a:buFont typeface="Wingdings 2" panose="05020102010507070707" pitchFamily="18" charset="2"/>
              <a:buChar char=""/>
            </a:pPr>
            <a:r>
              <a:rPr lang="en-US" sz="1600" dirty="0"/>
              <a:t>Problem 3: Nike faces challenges in marketing its products to a global audience. The company needs to be able to customize its marketing campaigns to different cultures and markets.</a:t>
            </a:r>
          </a:p>
          <a:p>
            <a:pPr>
              <a:lnSpc>
                <a:spcPct val="100000"/>
              </a:lnSpc>
              <a:buFont typeface="Wingdings 2" panose="05020102010507070707" pitchFamily="18" charset="2"/>
              <a:buChar char=""/>
            </a:pPr>
            <a:r>
              <a:rPr lang="en-US" sz="1600" dirty="0"/>
              <a:t>IT Solution: Nike can use an artificial intelligence (AI) platform to personalize its marketing campaigns. An AI platform can help Nike to understand the needs and interests of its customers. This can help Nike to create more relevant and effective marketing campaigns. These are just a few examples of IT solutions that Nike can use to solve the problems it faces. By investing in IT, Nike can improve its efficiency, sustainability, and customer service.</a:t>
            </a:r>
          </a:p>
        </p:txBody>
      </p:sp>
    </p:spTree>
    <p:extLst>
      <p:ext uri="{BB962C8B-B14F-4D97-AF65-F5344CB8AC3E}">
        <p14:creationId xmlns:p14="http://schemas.microsoft.com/office/powerpoint/2010/main" val="3884694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9" name="Rectangle 68">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1" name="Rectangle 70">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3" name="Rectangle 72">
            <a:extLst>
              <a:ext uri="{FF2B5EF4-FFF2-40B4-BE49-F238E27FC236}">
                <a16:creationId xmlns:a16="http://schemas.microsoft.com/office/drawing/2014/main" id="{B36BEBD5-A373-4C8C-8C06-CD8007E22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useBgFill="1">
        <p:nvSpPr>
          <p:cNvPr id="75" name="Rectangle 74">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NikeiD iPhone Reimagined - hattilim">
            <a:extLst>
              <a:ext uri="{FF2B5EF4-FFF2-40B4-BE49-F238E27FC236}">
                <a16:creationId xmlns:a16="http://schemas.microsoft.com/office/drawing/2014/main" id="{AF6891D1-5445-AAC1-5E22-43289B8FC34E}"/>
              </a:ext>
            </a:extLst>
          </p:cNvPr>
          <p:cNvPicPr>
            <a:picLocks noChangeAspect="1"/>
          </p:cNvPicPr>
          <p:nvPr/>
        </p:nvPicPr>
        <p:blipFill rotWithShape="1">
          <a:blip r:embed="rId2" cstate="print">
            <a:alphaModFix amt="40000"/>
            <a:extLst>
              <a:ext uri="{28A0092B-C50C-407E-A947-70E740481C1C}">
                <a14:useLocalDpi xmlns:a14="http://schemas.microsoft.com/office/drawing/2010/main" val="0"/>
              </a:ext>
            </a:extLst>
          </a:blip>
          <a:srcRect t="13366" b="2048"/>
          <a:stretch/>
        </p:blipFill>
        <p:spPr bwMode="auto">
          <a:xfrm>
            <a:off x="20" y="10"/>
            <a:ext cx="12191980" cy="6857990"/>
          </a:xfrm>
          <a:prstGeom prst="rect">
            <a:avLst/>
          </a:prstGeom>
          <a:noFill/>
        </p:spPr>
      </p:pic>
      <p:sp>
        <p:nvSpPr>
          <p:cNvPr id="3" name="Title 2">
            <a:extLst>
              <a:ext uri="{FF2B5EF4-FFF2-40B4-BE49-F238E27FC236}">
                <a16:creationId xmlns:a16="http://schemas.microsoft.com/office/drawing/2014/main" id="{A852F175-08DF-CA75-9B24-C9F3DAC9F4F1}"/>
              </a:ext>
            </a:extLst>
          </p:cNvPr>
          <p:cNvSpPr>
            <a:spLocks noGrp="1"/>
          </p:cNvSpPr>
          <p:nvPr>
            <p:ph type="title"/>
          </p:nvPr>
        </p:nvSpPr>
        <p:spPr>
          <a:xfrm>
            <a:off x="247650" y="107502"/>
            <a:ext cx="10144260" cy="1013800"/>
          </a:xfrm>
        </p:spPr>
        <p:txBody>
          <a:bodyPr vert="horz" lIns="91440" tIns="45720" rIns="91440" bIns="45720" rtlCol="0" anchor="b">
            <a:normAutofit/>
          </a:bodyPr>
          <a:lstStyle/>
          <a:p>
            <a:r>
              <a:rPr lang="en-US" sz="2800" dirty="0">
                <a:solidFill>
                  <a:schemeClr val="tx1"/>
                </a:solidFill>
                <a:effectLst/>
              </a:rPr>
              <a:t>Proposed IT Solution:</a:t>
            </a:r>
            <a:br>
              <a:rPr lang="en-US" sz="2800" dirty="0">
                <a:solidFill>
                  <a:schemeClr val="tx1"/>
                </a:solidFill>
                <a:effectLst/>
              </a:rPr>
            </a:br>
            <a:endParaRPr lang="en-US" sz="2800" dirty="0">
              <a:solidFill>
                <a:schemeClr val="tx1"/>
              </a:solidFill>
            </a:endParaRPr>
          </a:p>
        </p:txBody>
      </p:sp>
      <p:sp>
        <p:nvSpPr>
          <p:cNvPr id="4" name="Content Placeholder 3">
            <a:extLst>
              <a:ext uri="{FF2B5EF4-FFF2-40B4-BE49-F238E27FC236}">
                <a16:creationId xmlns:a16="http://schemas.microsoft.com/office/drawing/2014/main" id="{F5767EBF-B590-ACCF-6E06-949E39EF332D}"/>
              </a:ext>
            </a:extLst>
          </p:cNvPr>
          <p:cNvSpPr>
            <a:spLocks noGrp="1"/>
          </p:cNvSpPr>
          <p:nvPr>
            <p:ph idx="1"/>
          </p:nvPr>
        </p:nvSpPr>
        <p:spPr>
          <a:xfrm>
            <a:off x="344581" y="1055545"/>
            <a:ext cx="11497817" cy="5477127"/>
          </a:xfrm>
        </p:spPr>
        <p:txBody>
          <a:bodyPr vert="horz" lIns="91440" tIns="45720" rIns="91440" bIns="45720" rtlCol="0" anchor="ctr">
            <a:normAutofit/>
          </a:bodyPr>
          <a:lstStyle/>
          <a:p>
            <a:pPr>
              <a:lnSpc>
                <a:spcPct val="100000"/>
              </a:lnSpc>
              <a:buClr>
                <a:srgbClr val="D25330"/>
              </a:buClr>
              <a:buFont typeface="Wingdings 2" panose="05020102010507070707" pitchFamily="18" charset="2"/>
              <a:buChar char=""/>
            </a:pPr>
            <a:r>
              <a:rPr lang="en-US" sz="1600" dirty="0">
                <a:effectLst/>
              </a:rPr>
              <a:t>Enhanced Custom Sneaker Design and Manufacturing System (ECSDMS)</a:t>
            </a:r>
          </a:p>
          <a:p>
            <a:pPr>
              <a:lnSpc>
                <a:spcPct val="100000"/>
              </a:lnSpc>
              <a:buClr>
                <a:srgbClr val="D25330"/>
              </a:buClr>
            </a:pPr>
            <a:r>
              <a:rPr lang="en-US" sz="1600" dirty="0">
                <a:effectLst/>
              </a:rPr>
              <a:t>1. Advanced 3D Design Interface:</a:t>
            </a:r>
          </a:p>
          <a:p>
            <a:pPr>
              <a:lnSpc>
                <a:spcPct val="100000"/>
              </a:lnSpc>
              <a:buClr>
                <a:srgbClr val="D25330"/>
              </a:buClr>
              <a:buFont typeface="Wingdings 2" panose="05020102010507070707" pitchFamily="18" charset="2"/>
              <a:buChar char=""/>
            </a:pPr>
            <a:r>
              <a:rPr lang="en-US" sz="1600" dirty="0">
                <a:effectLst/>
              </a:rPr>
              <a:t>Create an advanced 3D design interface that provides customers with a highly realistic representation of their customized sneakers. This tool should allow users to interact with their design in real-time, providing detailed visualizations of color choices, materials, patterns, and even the placement of personalized elements.</a:t>
            </a:r>
          </a:p>
          <a:p>
            <a:pPr>
              <a:lnSpc>
                <a:spcPct val="100000"/>
              </a:lnSpc>
              <a:buClr>
                <a:srgbClr val="D25330"/>
              </a:buClr>
            </a:pPr>
            <a:r>
              <a:rPr lang="en-US" sz="1600" dirty="0">
                <a:effectLst/>
              </a:rPr>
              <a:t> 2. Augmented Reality (AR) Sneaker Try-On:</a:t>
            </a:r>
          </a:p>
          <a:p>
            <a:pPr>
              <a:lnSpc>
                <a:spcPct val="100000"/>
              </a:lnSpc>
              <a:buClr>
                <a:srgbClr val="D25330"/>
              </a:buClr>
              <a:buFont typeface="Wingdings 2" panose="05020102010507070707" pitchFamily="18" charset="2"/>
              <a:buChar char=""/>
            </a:pPr>
            <a:r>
              <a:rPr lang="en-US" sz="1600" dirty="0">
                <a:effectLst/>
              </a:rPr>
              <a:t>Integrate augmented reality (AR) technology to offer customers a virtual "try-on" experience for their custom-designed sneakers. By using their smartphones, customers can see how the sneakers will look on their feet, considering design elements like color, pattern, and fit before finalizing their order.</a:t>
            </a:r>
          </a:p>
          <a:p>
            <a:pPr>
              <a:lnSpc>
                <a:spcPct val="100000"/>
              </a:lnSpc>
              <a:buClr>
                <a:srgbClr val="D25330"/>
              </a:buClr>
            </a:pPr>
            <a:r>
              <a:rPr lang="en-US" sz="1600" dirty="0">
                <a:effectLst/>
              </a:rPr>
              <a:t> 3. AI-Powered Design Guidance:</a:t>
            </a:r>
          </a:p>
          <a:p>
            <a:pPr>
              <a:lnSpc>
                <a:spcPct val="100000"/>
              </a:lnSpc>
              <a:buClr>
                <a:srgbClr val="D25330"/>
              </a:buClr>
              <a:buFont typeface="Wingdings 2" panose="05020102010507070707" pitchFamily="18" charset="2"/>
              <a:buChar char=""/>
            </a:pPr>
            <a:r>
              <a:rPr lang="en-US" sz="1600" dirty="0">
                <a:effectLst/>
              </a:rPr>
              <a:t>Incorporate an AI-powered design assistant that offers personalized design suggestions based on customers' preferences. The AI could analyze popular design trends and recommend complementary color combinations and design choices, aiding customers in creating visually appealing and cohesive designs.</a:t>
            </a:r>
          </a:p>
          <a:p>
            <a:pPr>
              <a:lnSpc>
                <a:spcPct val="100000"/>
              </a:lnSpc>
              <a:buClr>
                <a:srgbClr val="D25330"/>
              </a:buClr>
            </a:pPr>
            <a:r>
              <a:rPr lang="en-US" sz="1600" dirty="0">
                <a:effectLst/>
              </a:rPr>
              <a:t> 4. Smart Manufacturing and Tracking:</a:t>
            </a:r>
          </a:p>
          <a:p>
            <a:pPr>
              <a:lnSpc>
                <a:spcPct val="100000"/>
              </a:lnSpc>
              <a:buClr>
                <a:srgbClr val="D25330"/>
              </a:buClr>
              <a:buFont typeface="Wingdings 2" panose="05020102010507070707" pitchFamily="18" charset="2"/>
              <a:buChar char=""/>
            </a:pPr>
            <a:r>
              <a:rPr lang="en-US" sz="1600" dirty="0">
                <a:effectLst/>
              </a:rPr>
              <a:t>Implement IoT devices and sensors within the manufacturing process to track the progress of each custom sneaker in real-time. This technology enables efficient allocation of resources, optimization of production schedules, and the ability to address any potential delays promptly.</a:t>
            </a:r>
          </a:p>
          <a:p>
            <a:pPr>
              <a:lnSpc>
                <a:spcPct val="100000"/>
              </a:lnSpc>
              <a:buClr>
                <a:srgbClr val="D25330"/>
              </a:buClr>
              <a:buFont typeface="Wingdings 2" panose="05020102010507070707" pitchFamily="18" charset="2"/>
              <a:buChar char=""/>
            </a:pPr>
            <a:endParaRPr lang="en-US" sz="800" dirty="0"/>
          </a:p>
        </p:txBody>
      </p:sp>
    </p:spTree>
    <p:extLst>
      <p:ext uri="{BB962C8B-B14F-4D97-AF65-F5344CB8AC3E}">
        <p14:creationId xmlns:p14="http://schemas.microsoft.com/office/powerpoint/2010/main" val="4279892816"/>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a:xfrm>
            <a:off x="581192" y="1186997"/>
            <a:ext cx="11029616" cy="988332"/>
          </a:xfrm>
        </p:spPr>
        <p:txBody>
          <a:bodyPr>
            <a:normAutofit fontScale="90000"/>
          </a:bodyPr>
          <a:lstStyle/>
          <a:p>
            <a:r>
              <a:rPr lang="en-US" sz="3100" kern="100">
                <a:effectLst/>
                <a:latin typeface="Calibri" panose="020F0502020204030204" pitchFamily="34" charset="0"/>
                <a:ea typeface="Calibri" panose="020F0502020204030204" pitchFamily="34" charset="0"/>
                <a:cs typeface="Times New Roman" panose="02020603050405020304" pitchFamily="18" charset="0"/>
              </a:rPr>
              <a:t>Benefits:</a:t>
            </a:r>
            <a:br>
              <a:rPr lang="en-IN" sz="1800" kern="100">
                <a:effectLst/>
                <a:latin typeface="Calibri" panose="020F0502020204030204" pitchFamily="34" charset="0"/>
                <a:ea typeface="Calibri" panose="020F0502020204030204" pitchFamily="34" charset="0"/>
                <a:cs typeface="Times New Roman" panose="02020603050405020304" pitchFamily="18" charset="0"/>
              </a:rPr>
            </a:br>
            <a:endParaRPr lang="en-US" sz="5400" dirty="0"/>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257175" y="1866900"/>
            <a:ext cx="7809079" cy="4886323"/>
          </a:xfrm>
        </p:spPr>
        <p:txBody>
          <a:bodyPr>
            <a:normAutofit/>
          </a:bodyPr>
          <a:lstStyle/>
          <a:p>
            <a:pPr>
              <a:lnSpc>
                <a:spcPct val="107000"/>
              </a:lnSpc>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Enhanced Design Experience: The advanced 3D design interface and AR try-on feature offer customers a detailed and immersive design process, reducing discrepancies between their vision and the final product.</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Guided Design Choices: The AI-powered design guidance assists customers in making design decisions, resulting in more aesthetically pleasing and trendy custom sneakers.</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Efficient Production: IoT-enabled smart manufacturing and real-time tracking optimize production efficiency and minimize potential delays.</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Quality Control: The AI quality assurance system contributes to consistent product quality and customer satisfaction.</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Streamlined Customer Journey: A seamless design process, improved visualizations, and reliable delivery enhance the overall customer experience.</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2000" dirty="0"/>
          </a:p>
        </p:txBody>
      </p:sp>
      <p:pic>
        <p:nvPicPr>
          <p:cNvPr id="7" name="Picture 6" descr="Shop Nike Id App | UP TO 50% OFF">
            <a:extLst>
              <a:ext uri="{FF2B5EF4-FFF2-40B4-BE49-F238E27FC236}">
                <a16:creationId xmlns:a16="http://schemas.microsoft.com/office/drawing/2014/main" id="{1F7930B2-B22F-4E50-FA98-D3690EC96AA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64707" y="1866901"/>
            <a:ext cx="3498206" cy="4886324"/>
          </a:xfrm>
          <a:prstGeom prst="rect">
            <a:avLst/>
          </a:prstGeom>
          <a:noFill/>
          <a:ln>
            <a:noFill/>
          </a:ln>
        </p:spPr>
      </p:pic>
    </p:spTree>
    <p:extLst>
      <p:ext uri="{BB962C8B-B14F-4D97-AF65-F5344CB8AC3E}">
        <p14:creationId xmlns:p14="http://schemas.microsoft.com/office/powerpoint/2010/main" val="3124766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1E5E4503-CC62-4DA9-9121-0A157199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9" name="Rectangle 78">
            <a:extLst>
              <a:ext uri="{FF2B5EF4-FFF2-40B4-BE49-F238E27FC236}">
                <a16:creationId xmlns:a16="http://schemas.microsoft.com/office/drawing/2014/main" id="{D8D61A1B-3C4C-4F0E-965F-15837624C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1" name="Rectangle 80">
            <a:extLst>
              <a:ext uri="{FF2B5EF4-FFF2-40B4-BE49-F238E27FC236}">
                <a16:creationId xmlns:a16="http://schemas.microsoft.com/office/drawing/2014/main" id="{00E56243-9701-44E8-8A92-319433305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3" name="Rectangle 82">
            <a:extLst>
              <a:ext uri="{FF2B5EF4-FFF2-40B4-BE49-F238E27FC236}">
                <a16:creationId xmlns:a16="http://schemas.microsoft.com/office/drawing/2014/main" id="{982B322E-34C4-40A4-91E5-53D60DE97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10" name="Picture 9" descr="NikeiD Studio | Communication Arts">
            <a:extLst>
              <a:ext uri="{FF2B5EF4-FFF2-40B4-BE49-F238E27FC236}">
                <a16:creationId xmlns:a16="http://schemas.microsoft.com/office/drawing/2014/main" id="{F1B8BE2F-76E7-9408-1619-80C1DDDBF55E}"/>
              </a:ext>
            </a:extLst>
          </p:cNvPr>
          <p:cNvPicPr>
            <a:picLocks noChangeAspect="1"/>
          </p:cNvPicPr>
          <p:nvPr/>
        </p:nvPicPr>
        <p:blipFill rotWithShape="1">
          <a:blip r:embed="rId2">
            <a:extLst>
              <a:ext uri="{28A0092B-C50C-407E-A947-70E740481C1C}">
                <a14:useLocalDpi xmlns:a14="http://schemas.microsoft.com/office/drawing/2010/main" val="0"/>
              </a:ext>
            </a:extLst>
          </a:blip>
          <a:srcRect r="3" b="15579"/>
          <a:stretch/>
        </p:blipFill>
        <p:spPr bwMode="auto">
          <a:xfrm>
            <a:off x="7613728" y="11"/>
            <a:ext cx="4578272" cy="2608957"/>
          </a:xfrm>
          <a:prstGeom prst="rect">
            <a:avLst/>
          </a:prstGeom>
          <a:noFill/>
        </p:spPr>
      </p:pic>
      <p:sp>
        <p:nvSpPr>
          <p:cNvPr id="85" name="Rectangle 84">
            <a:extLst>
              <a:ext uri="{FF2B5EF4-FFF2-40B4-BE49-F238E27FC236}">
                <a16:creationId xmlns:a16="http://schemas.microsoft.com/office/drawing/2014/main" id="{B1ACEF87-056E-4E77-899B-9E9A04E9B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15366" y="2611819"/>
            <a:ext cx="4576634" cy="4235946"/>
          </a:xfrm>
          <a:prstGeom prst="rect">
            <a:avLst/>
          </a:prstGeom>
          <a:solidFill>
            <a:schemeClr val="accent1"/>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a:xfrm>
            <a:off x="7764742" y="2707605"/>
            <a:ext cx="3412067" cy="897047"/>
          </a:xfrm>
        </p:spPr>
        <p:txBody>
          <a:bodyPr vert="horz" lIns="91440" tIns="45720" rIns="91440" bIns="45720" rtlCol="0" anchor="ctr">
            <a:normAutofit/>
          </a:bodyPr>
          <a:lstStyle/>
          <a:p>
            <a:pPr>
              <a:lnSpc>
                <a:spcPct val="90000"/>
              </a:lnSpc>
            </a:pPr>
            <a:r>
              <a:rPr lang="en-US" sz="1800" dirty="0">
                <a:solidFill>
                  <a:srgbClr val="FFFFFF"/>
                </a:solidFill>
                <a:effectLst/>
              </a:rPr>
              <a:t>Delivering the Proposal:</a:t>
            </a:r>
            <a:br>
              <a:rPr lang="en-US" sz="1800" dirty="0">
                <a:solidFill>
                  <a:srgbClr val="FFFFFF"/>
                </a:solidFill>
                <a:effectLst/>
              </a:rPr>
            </a:br>
            <a:r>
              <a:rPr lang="en-US" sz="1800" dirty="0">
                <a:solidFill>
                  <a:srgbClr val="FFFFFF"/>
                </a:solidFill>
              </a:rPr>
              <a:t> </a:t>
            </a:r>
          </a:p>
        </p:txBody>
      </p:sp>
      <p:pic>
        <p:nvPicPr>
          <p:cNvPr id="56" name="Picture 55" descr="Black, red, and white paint splatter">
            <a:extLst>
              <a:ext uri="{FF2B5EF4-FFF2-40B4-BE49-F238E27FC236}">
                <a16:creationId xmlns:a16="http://schemas.microsoft.com/office/drawing/2014/main" id="{B741E961-07DE-0808-9947-A63AB931CF5F}"/>
              </a:ext>
            </a:extLst>
          </p:cNvPr>
          <p:cNvPicPr>
            <a:picLocks noChangeAspect="1"/>
          </p:cNvPicPr>
          <p:nvPr/>
        </p:nvPicPr>
        <p:blipFill rotWithShape="1">
          <a:blip r:embed="rId3"/>
          <a:srcRect l="7039" r="30513"/>
          <a:stretch/>
        </p:blipFill>
        <p:spPr>
          <a:xfrm>
            <a:off x="20" y="-11"/>
            <a:ext cx="7613710" cy="6858000"/>
          </a:xfrm>
          <a:prstGeom prst="rect">
            <a:avLst/>
          </a:prstGeom>
        </p:spPr>
      </p:pic>
      <p:sp>
        <p:nvSpPr>
          <p:cNvPr id="87" name="Rectangle 86">
            <a:extLst>
              <a:ext uri="{FF2B5EF4-FFF2-40B4-BE49-F238E27FC236}">
                <a16:creationId xmlns:a16="http://schemas.microsoft.com/office/drawing/2014/main" id="{DD0C6C3A-73B1-4E33-AD0D-8BCD35B71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0043" y="-460"/>
            <a:ext cx="9144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303022F3-BFF5-4104-AE9A-399949DAF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10995" y="2560620"/>
            <a:ext cx="4581144" cy="914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7752924" y="3223364"/>
            <a:ext cx="4305726" cy="3679946"/>
          </a:xfrm>
        </p:spPr>
        <p:txBody>
          <a:bodyPr vert="horz" lIns="91440" tIns="45720" rIns="91440" bIns="45720" rtlCol="0" anchor="ctr">
            <a:normAutofit/>
          </a:bodyPr>
          <a:lstStyle/>
          <a:p>
            <a:pPr marL="0" indent="0">
              <a:lnSpc>
                <a:spcPct val="90000"/>
              </a:lnSpc>
            </a:pPr>
            <a:r>
              <a:rPr lang="en-US" sz="1600" dirty="0">
                <a:solidFill>
                  <a:srgbClr val="FFFFFF"/>
                </a:solidFill>
                <a:effectLst/>
              </a:rPr>
              <a:t>Nike's Enhanced Custom Sneaker Design and Manufacturing System (ECSDMS) is poised to revolutionize the customization experience by addressing challenges in design accuracy, manufacturing efficiency, and quality control. With the implementation of advanced design tools, AR try-on capabilities, AI design assistance, smart manufacturing, and AI-driven quality assurance, ECSDMS stands as a solution that empowers Nike to offer custom sneakers that perfectly align with customers' visions. For further insights or a live demonstration of how ECSDMS can transform Nike's custom sneaker customization platform, please don't hesitate to contact us</a:t>
            </a:r>
            <a:r>
              <a:rPr lang="en-US" sz="1100" dirty="0">
                <a:solidFill>
                  <a:srgbClr val="FFFFFF"/>
                </a:solidFill>
                <a:effectLst/>
              </a:rPr>
              <a:t>.</a:t>
            </a:r>
          </a:p>
          <a:p>
            <a:pPr marL="0" indent="0">
              <a:lnSpc>
                <a:spcPct val="90000"/>
              </a:lnSpc>
            </a:pPr>
            <a:endParaRPr lang="en-US" sz="1100" dirty="0">
              <a:solidFill>
                <a:srgbClr val="FFFFFF"/>
              </a:solidFill>
            </a:endParaRPr>
          </a:p>
        </p:txBody>
      </p:sp>
      <p:sp>
        <p:nvSpPr>
          <p:cNvPr id="13" name="Content Placeholder 5">
            <a:extLst>
              <a:ext uri="{FF2B5EF4-FFF2-40B4-BE49-F238E27FC236}">
                <a16:creationId xmlns:a16="http://schemas.microsoft.com/office/drawing/2014/main" id="{DE486408-F529-4D60-A080-911A0851FE1B}"/>
              </a:ext>
            </a:extLst>
          </p:cNvPr>
          <p:cNvSpPr txBox="1">
            <a:spLocks/>
          </p:cNvSpPr>
          <p:nvPr/>
        </p:nvSpPr>
        <p:spPr>
          <a:xfrm>
            <a:off x="8526870" y="2505075"/>
            <a:ext cx="1549285" cy="24752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p:txBody>
      </p:sp>
    </p:spTree>
    <p:extLst>
      <p:ext uri="{BB962C8B-B14F-4D97-AF65-F5344CB8AC3E}">
        <p14:creationId xmlns:p14="http://schemas.microsoft.com/office/powerpoint/2010/main" val="1403455250"/>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EC91D0F-7D1B-238B-A83C-A405C3219CDA}"/>
              </a:ext>
            </a:extLst>
          </p:cNvPr>
          <p:cNvSpPr txBox="1"/>
          <p:nvPr/>
        </p:nvSpPr>
        <p:spPr>
          <a:xfrm>
            <a:off x="337352" y="79900"/>
            <a:ext cx="9019712" cy="677108"/>
          </a:xfrm>
          <a:prstGeom prst="rect">
            <a:avLst/>
          </a:prstGeom>
          <a:noFill/>
        </p:spPr>
        <p:txBody>
          <a:bodyPr wrap="square" rtlCol="0">
            <a:spAutoFit/>
          </a:bodyPr>
          <a:lstStyle/>
          <a:p>
            <a:r>
              <a:rPr lang="en-IN" sz="2000" b="1" i="1" kern="100" dirty="0">
                <a:effectLst/>
                <a:latin typeface="Calibri" panose="020F0502020204030204" pitchFamily="34" charset="0"/>
                <a:ea typeface="Calibri" panose="020F0502020204030204" pitchFamily="34" charset="0"/>
                <a:cs typeface="Times New Roman" panose="02020603050405020304" pitchFamily="18" charset="0"/>
              </a:rPr>
              <a:t>Background of the Proposal: Enhancing Nike's Custom Sneaker Design Experience</a:t>
            </a:r>
            <a:endParaRPr lang="en-IN" sz="2000" i="1"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graphicFrame>
        <p:nvGraphicFramePr>
          <p:cNvPr id="12" name="TextBox 5">
            <a:extLst>
              <a:ext uri="{FF2B5EF4-FFF2-40B4-BE49-F238E27FC236}">
                <a16:creationId xmlns:a16="http://schemas.microsoft.com/office/drawing/2014/main" id="{0DFFD939-F910-EBB0-A0D1-9AF5F69C4B62}"/>
              </a:ext>
            </a:extLst>
          </p:cNvPr>
          <p:cNvGraphicFramePr/>
          <p:nvPr>
            <p:extLst>
              <p:ext uri="{D42A27DB-BD31-4B8C-83A1-F6EECF244321}">
                <p14:modId xmlns:p14="http://schemas.microsoft.com/office/powerpoint/2010/main" val="330782565"/>
              </p:ext>
            </p:extLst>
          </p:nvPr>
        </p:nvGraphicFramePr>
        <p:xfrm>
          <a:off x="381740" y="726231"/>
          <a:ext cx="11810259" cy="65131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descr="Nike Id App Outlet - dainikhitnews.com 1692399110">
            <a:extLst>
              <a:ext uri="{FF2B5EF4-FFF2-40B4-BE49-F238E27FC236}">
                <a16:creationId xmlns:a16="http://schemas.microsoft.com/office/drawing/2014/main" id="{341362EA-3911-6317-B98C-CC651EAE77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20025" y="2361460"/>
            <a:ext cx="5176053" cy="4234649"/>
          </a:xfrm>
          <a:prstGeom prst="rect">
            <a:avLst/>
          </a:prstGeom>
          <a:noFill/>
          <a:ln>
            <a:noFill/>
          </a:ln>
        </p:spPr>
      </p:pic>
    </p:spTree>
    <p:extLst>
      <p:ext uri="{BB962C8B-B14F-4D97-AF65-F5344CB8AC3E}">
        <p14:creationId xmlns:p14="http://schemas.microsoft.com/office/powerpoint/2010/main" val="345370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3" name="Picture Placeholder 12" descr="A collage of clothes and shoes&#10;&#10;Description automatically generated">
            <a:extLst>
              <a:ext uri="{FF2B5EF4-FFF2-40B4-BE49-F238E27FC236}">
                <a16:creationId xmlns:a16="http://schemas.microsoft.com/office/drawing/2014/main" id="{BE0AFE58-7A45-18F1-95B4-5DFB3E354B2D}"/>
              </a:ext>
            </a:extLst>
          </p:cNvPr>
          <p:cNvPicPr>
            <a:picLocks noGrp="1" noChangeAspect="1"/>
          </p:cNvPicPr>
          <p:nvPr>
            <p:ph type="pic" sz="quarter" idx="14"/>
          </p:nvPr>
        </p:nvPicPr>
        <p:blipFill rotWithShape="1">
          <a:blip r:embed="rId3">
            <a:duotone>
              <a:prstClr val="black"/>
              <a:schemeClr val="accent5">
                <a:tint val="45000"/>
                <a:satMod val="400000"/>
              </a:schemeClr>
            </a:duotone>
            <a:alphaModFix/>
          </a:blip>
          <a:srcRect t="11329" b="11329"/>
          <a:stretch/>
        </p:blipFill>
        <p:spPr>
          <a:xfrm>
            <a:off x="20" y="10"/>
            <a:ext cx="12188369" cy="6857990"/>
          </a:xfrm>
          <a:prstGeom prst="rect">
            <a:avLst/>
          </a:prstGeom>
        </p:spPr>
      </p:pic>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a:xfrm>
            <a:off x="1143001" y="1007533"/>
            <a:ext cx="9905998" cy="1092200"/>
          </a:xfrm>
        </p:spPr>
        <p:txBody>
          <a:bodyPr vert="horz" lIns="91440" tIns="45720" rIns="91440" bIns="45720" rtlCol="0" anchor="ctr">
            <a:normAutofit/>
          </a:bodyPr>
          <a:lstStyle/>
          <a:p>
            <a:pPr algn="ctr"/>
            <a:r>
              <a:rPr lang="en-US" sz="3600" b="1" spc="400">
                <a:solidFill>
                  <a:schemeClr val="tx1"/>
                </a:solidFill>
              </a:rPr>
              <a:t>Agenda</a:t>
            </a:r>
            <a:endParaRPr lang="en-US" sz="3600">
              <a:solidFill>
                <a:schemeClr val="tx1"/>
              </a:solidFill>
            </a:endParaRPr>
          </a:p>
        </p:txBody>
      </p:sp>
      <p:graphicFrame>
        <p:nvGraphicFramePr>
          <p:cNvPr id="15" name="Text Placeholder 3">
            <a:extLst>
              <a:ext uri="{FF2B5EF4-FFF2-40B4-BE49-F238E27FC236}">
                <a16:creationId xmlns:a16="http://schemas.microsoft.com/office/drawing/2014/main" id="{226F9FF2-12F6-4A85-76A4-751681E10DDF}"/>
              </a:ext>
            </a:extLst>
          </p:cNvPr>
          <p:cNvGraphicFramePr/>
          <p:nvPr>
            <p:extLst>
              <p:ext uri="{D42A27DB-BD31-4B8C-83A1-F6EECF244321}">
                <p14:modId xmlns:p14="http://schemas.microsoft.com/office/powerpoint/2010/main" val="365618594"/>
              </p:ext>
            </p:extLst>
          </p:nvPr>
        </p:nvGraphicFramePr>
        <p:xfrm>
          <a:off x="1143001" y="2252134"/>
          <a:ext cx="9905999" cy="34543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13598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62618-0D02-4C29-88C5-1EDF7F323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2" name="Rectangle 11">
            <a:extLst>
              <a:ext uri="{FF2B5EF4-FFF2-40B4-BE49-F238E27FC236}">
                <a16:creationId xmlns:a16="http://schemas.microsoft.com/office/drawing/2014/main" id="{1E2747F4-A0AE-425C-B527-E3E32461F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4" name="Rectangle 13">
            <a:extLst>
              <a:ext uri="{FF2B5EF4-FFF2-40B4-BE49-F238E27FC236}">
                <a16:creationId xmlns:a16="http://schemas.microsoft.com/office/drawing/2014/main" id="{9707F29A-1576-479E-B227-0D6498601B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6" name="Rectangle 15">
            <a:extLst>
              <a:ext uri="{FF2B5EF4-FFF2-40B4-BE49-F238E27FC236}">
                <a16:creationId xmlns:a16="http://schemas.microsoft.com/office/drawing/2014/main" id="{F17B26C7-6F2F-453C-9C08-71E199E52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useBgFill="1">
        <p:nvSpPr>
          <p:cNvPr id="18" name="Rectangle 17">
            <a:extLst>
              <a:ext uri="{FF2B5EF4-FFF2-40B4-BE49-F238E27FC236}">
                <a16:creationId xmlns:a16="http://schemas.microsoft.com/office/drawing/2014/main" id="{554A425D-9851-4FBF-A508-E4CBEF4B1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E0C0675-A7D1-41EA-A144-F8DA77B97E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84446"/>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2" name="Rectangle 21">
            <a:extLst>
              <a:ext uri="{FF2B5EF4-FFF2-40B4-BE49-F238E27FC236}">
                <a16:creationId xmlns:a16="http://schemas.microsoft.com/office/drawing/2014/main" id="{4A92AB83-2601-4041-BF0F-F4F0F5C7DF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84446"/>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4" name="Rectangle 23">
            <a:extLst>
              <a:ext uri="{FF2B5EF4-FFF2-40B4-BE49-F238E27FC236}">
                <a16:creationId xmlns:a16="http://schemas.microsoft.com/office/drawing/2014/main" id="{8862AB49-2F5E-4C38-82CC-F653510B0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80889"/>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6" name="Rectangle 25">
            <a:extLst>
              <a:ext uri="{FF2B5EF4-FFF2-40B4-BE49-F238E27FC236}">
                <a16:creationId xmlns:a16="http://schemas.microsoft.com/office/drawing/2014/main" id="{DE6F8AD6-7C47-45FC-875C-65D6B1E55D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4757866"/>
            <a:ext cx="11309338" cy="165668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extBox 1">
            <a:extLst>
              <a:ext uri="{FF2B5EF4-FFF2-40B4-BE49-F238E27FC236}">
                <a16:creationId xmlns:a16="http://schemas.microsoft.com/office/drawing/2014/main" id="{FF6C0639-1FD2-ABD5-BA79-1D57FB909C82}"/>
              </a:ext>
            </a:extLst>
          </p:cNvPr>
          <p:cNvSpPr txBox="1"/>
          <p:nvPr/>
        </p:nvSpPr>
        <p:spPr>
          <a:xfrm>
            <a:off x="581359" y="5368405"/>
            <a:ext cx="11029616" cy="10138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800" cap="all" dirty="0">
                <a:solidFill>
                  <a:srgbClr val="FFFEFF"/>
                </a:solidFill>
                <a:effectLst/>
                <a:latin typeface="+mj-lt"/>
                <a:ea typeface="+mj-ea"/>
                <a:cs typeface="+mj-cs"/>
              </a:rPr>
              <a:t>Appendix: Additional Information on Nike's Custom Sneaker Design Enhancement</a:t>
            </a:r>
          </a:p>
          <a:p>
            <a:pPr>
              <a:lnSpc>
                <a:spcPct val="90000"/>
              </a:lnSpc>
              <a:spcBef>
                <a:spcPct val="0"/>
              </a:spcBef>
              <a:spcAft>
                <a:spcPts val="600"/>
              </a:spcAft>
            </a:pPr>
            <a:endParaRPr lang="en-US" sz="2800" cap="all" dirty="0">
              <a:solidFill>
                <a:srgbClr val="FFFEFF"/>
              </a:solidFill>
              <a:latin typeface="+mj-lt"/>
              <a:ea typeface="+mj-ea"/>
              <a:cs typeface="+mj-cs"/>
            </a:endParaRPr>
          </a:p>
        </p:txBody>
      </p:sp>
      <p:graphicFrame>
        <p:nvGraphicFramePr>
          <p:cNvPr id="5" name="TextBox 2">
            <a:extLst>
              <a:ext uri="{FF2B5EF4-FFF2-40B4-BE49-F238E27FC236}">
                <a16:creationId xmlns:a16="http://schemas.microsoft.com/office/drawing/2014/main" id="{6B04C092-F6FB-DC4D-A6D0-CCF2B51DC85E}"/>
              </a:ext>
            </a:extLst>
          </p:cNvPr>
          <p:cNvGraphicFramePr/>
          <p:nvPr>
            <p:extLst>
              <p:ext uri="{D42A27DB-BD31-4B8C-83A1-F6EECF244321}">
                <p14:modId xmlns:p14="http://schemas.microsoft.com/office/powerpoint/2010/main" val="1943534438"/>
              </p:ext>
            </p:extLst>
          </p:nvPr>
        </p:nvGraphicFramePr>
        <p:xfrm>
          <a:off x="581025" y="728488"/>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43796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4"/>
          <a:srcRect t="108" b="108"/>
          <a:stretch/>
        </p:blipFill>
        <p:spPr/>
      </p:pic>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5"/>
          <a:srcRect l="16" r="16"/>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a:xfrm>
            <a:off x="5491353" y="2998704"/>
            <a:ext cx="5545455" cy="1480185"/>
          </a:xfrm>
        </p:spPr>
        <p:txBody>
          <a:bodyPr>
            <a:normAutofit/>
          </a:bodyPr>
          <a:lstStyle/>
          <a:p>
            <a:r>
              <a:rPr lang="en-US" sz="3500" dirty="0" err="1"/>
              <a:t>Sejal</a:t>
            </a:r>
            <a:r>
              <a:rPr lang="en-US" sz="3500" dirty="0"/>
              <a:t>  </a:t>
            </a:r>
            <a:r>
              <a:rPr lang="en-US" sz="3500" dirty="0" err="1"/>
              <a:t>singh</a:t>
            </a:r>
            <a:endParaRPr lang="en-US" sz="3500" dirty="0"/>
          </a:p>
          <a:p>
            <a:r>
              <a:rPr lang="en-US" dirty="0"/>
              <a:t>sejalsingh682@gmail.com</a:t>
            </a:r>
          </a:p>
          <a:p>
            <a:endParaRPr lang="en-US" dirty="0"/>
          </a:p>
          <a:p>
            <a:endParaRPr lang="en-US" dirty="0"/>
          </a:p>
        </p:txBody>
      </p:sp>
    </p:spTree>
    <p:extLst>
      <p:ext uri="{BB962C8B-B14F-4D97-AF65-F5344CB8AC3E}">
        <p14:creationId xmlns:p14="http://schemas.microsoft.com/office/powerpoint/2010/main" val="927313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2" name="Rectangle 21">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4" name="Rectangle 23">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6" name="Rectangle 25">
            <a:extLst>
              <a:ext uri="{FF2B5EF4-FFF2-40B4-BE49-F238E27FC236}">
                <a16:creationId xmlns:a16="http://schemas.microsoft.com/office/drawing/2014/main" id="{993F09C6-4F57-4B05-9592-E253D8BC6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sz="2800" dirty="0">
                <a:solidFill>
                  <a:srgbClr val="FFFFFF"/>
                </a:solidFill>
                <a:effectLst/>
              </a:rPr>
              <a:t>What is Nike?</a:t>
            </a:r>
            <a:br>
              <a:rPr lang="en-US" sz="2800" dirty="0">
                <a:solidFill>
                  <a:srgbClr val="FFFFFF"/>
                </a:solidFill>
                <a:effectLst/>
              </a:rPr>
            </a:br>
            <a:endParaRPr lang="en-US" sz="2800" dirty="0">
              <a:solidFill>
                <a:srgbClr val="FFFFFF"/>
              </a:solidFill>
            </a:endParaRPr>
          </a:p>
        </p:txBody>
      </p:sp>
      <p:sp useBgFill="1">
        <p:nvSpPr>
          <p:cNvPr id="28" name="Rectangle 27">
            <a:extLst>
              <a:ext uri="{FF2B5EF4-FFF2-40B4-BE49-F238E27FC236}">
                <a16:creationId xmlns:a16="http://schemas.microsoft.com/office/drawing/2014/main" id="{9E661D03-4DD4-45E7-A047-ED722E826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Placeholder 14">
            <a:extLst>
              <a:ext uri="{FF2B5EF4-FFF2-40B4-BE49-F238E27FC236}">
                <a16:creationId xmlns:a16="http://schemas.microsoft.com/office/drawing/2014/main" id="{06368A91-3D48-D04D-87B1-69DD76D292FE}"/>
              </a:ext>
            </a:extLst>
          </p:cNvPr>
          <p:cNvPicPr>
            <a:picLocks noGrp="1" noChangeAspect="1"/>
          </p:cNvPicPr>
          <p:nvPr>
            <p:ph type="pic" sz="quarter" idx="13"/>
          </p:nvPr>
        </p:nvPicPr>
        <p:blipFill rotWithShape="1">
          <a:blip r:embed="rId2"/>
          <a:srcRect r="1412" b="4"/>
          <a:stretch/>
        </p:blipFill>
        <p:spPr>
          <a:xfrm>
            <a:off x="657225" y="2361056"/>
            <a:ext cx="4962525" cy="3649219"/>
          </a:xfrm>
          <a:prstGeom prst="rect">
            <a:avLst/>
          </a:prstGeom>
        </p:spPr>
      </p:pic>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6096000" y="1865915"/>
            <a:ext cx="5781963" cy="4992085"/>
          </a:xfrm>
        </p:spPr>
        <p:txBody>
          <a:bodyPr vert="horz" lIns="91440" tIns="45720" rIns="91440" bIns="45720" rtlCol="0" anchor="ctr">
            <a:normAutofit/>
          </a:bodyPr>
          <a:lstStyle/>
          <a:p>
            <a:pPr indent="-228600">
              <a:lnSpc>
                <a:spcPct val="100000"/>
              </a:lnSpc>
              <a:buFont typeface="Wingdings 2" panose="05020102010507070707" pitchFamily="18" charset="2"/>
              <a:buChar char=""/>
            </a:pPr>
            <a:r>
              <a:rPr lang="en-US" sz="1200" dirty="0">
                <a:effectLst/>
              </a:rPr>
              <a:t>Nike is a globally renowned and iconic sportswear, footwear, and athletic equipment company that has established itself as a leader in the athletic apparel industry. Founded in 1964 by Bill Bowerman and Phil Knight, the company originally operated under the name Blue Ribbon Sports. It later rebranded as Nike in 1971, taking its name from the Greek winged goddess of victory.</a:t>
            </a:r>
          </a:p>
          <a:p>
            <a:pPr indent="-228600">
              <a:lnSpc>
                <a:spcPct val="100000"/>
              </a:lnSpc>
              <a:buFont typeface="Wingdings 2" panose="05020102010507070707" pitchFamily="18" charset="2"/>
              <a:buChar char=""/>
            </a:pPr>
            <a:r>
              <a:rPr lang="en-US" sz="1200" dirty="0">
                <a:effectLst/>
              </a:rPr>
              <a:t>Nike is known for its commitment to innovation, quality, and cutting-edge design. The company's primary focus is on producing athletic footwear, apparel, and accessories that cater to a wide range of sports and activities. Nike's products are widely recognized for their performance-enhancing features, comfort, and distinctive designs that often incorporate the iconic Nike Swoosh logo.</a:t>
            </a:r>
          </a:p>
          <a:p>
            <a:pPr indent="-228600">
              <a:lnSpc>
                <a:spcPct val="100000"/>
              </a:lnSpc>
              <a:buFont typeface="Wingdings 2" panose="05020102010507070707" pitchFamily="18" charset="2"/>
              <a:buChar char=""/>
            </a:pPr>
            <a:r>
              <a:rPr lang="en-US" sz="1200" dirty="0">
                <a:effectLst/>
              </a:rPr>
              <a:t>Nike's impact goes beyond just its products; it has been a pioneer in championing social and environmental initiatives. The company has advocated for diversity, inclusion, and sustainability, aligning its business practices with responsible and ethical values.</a:t>
            </a:r>
          </a:p>
          <a:p>
            <a:pPr>
              <a:lnSpc>
                <a:spcPct val="100000"/>
              </a:lnSpc>
              <a:buFont typeface="Wingdings 2" panose="05020102010507070707" pitchFamily="18" charset="2"/>
              <a:buChar char=""/>
            </a:pPr>
            <a:endParaRPr lang="en-US" sz="1200" dirty="0">
              <a:effectLst/>
            </a:endParaRPr>
          </a:p>
          <a:p>
            <a:pPr indent="-228600">
              <a:lnSpc>
                <a:spcPct val="100000"/>
              </a:lnSpc>
              <a:buFont typeface="Wingdings 2" panose="05020102010507070707" pitchFamily="18" charset="2"/>
              <a:buChar char=""/>
            </a:pPr>
            <a:r>
              <a:rPr lang="en-US" sz="1200" dirty="0">
                <a:effectLst/>
              </a:rPr>
              <a:t>With a presence in multiple countries and a wide network of retail stores and online platforms, Nike continues to shape the athletic and fashion industry landscape by delivering innovative and high-quality products that inspire individuals to "Just Do It" and push their limits.</a:t>
            </a:r>
          </a:p>
          <a:p>
            <a:pPr indent="-228600">
              <a:lnSpc>
                <a:spcPct val="100000"/>
              </a:lnSpc>
              <a:buFont typeface="Wingdings 2" panose="05020102010507070707" pitchFamily="18" charset="2"/>
              <a:buChar char=""/>
            </a:pPr>
            <a:endParaRPr lang="en-US" sz="1100" dirty="0"/>
          </a:p>
        </p:txBody>
      </p:sp>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1" name="Picture 30" descr="A collage of a variety of clothing&#10;&#10;Description automatically generated">
            <a:extLst>
              <a:ext uri="{FF2B5EF4-FFF2-40B4-BE49-F238E27FC236}">
                <a16:creationId xmlns:a16="http://schemas.microsoft.com/office/drawing/2014/main" id="{6F033C6D-ECC5-D3EA-7BB2-7FEAA3764ABC}"/>
              </a:ext>
            </a:extLst>
          </p:cNvPr>
          <p:cNvPicPr>
            <a:picLocks noChangeAspect="1"/>
          </p:cNvPicPr>
          <p:nvPr/>
        </p:nvPicPr>
        <p:blipFill rotWithShape="1">
          <a:blip r:embed="rId2">
            <a:alphaModFix amt="40000"/>
          </a:blip>
          <a:srcRect t="5601" b="15174"/>
          <a:stretch/>
        </p:blipFill>
        <p:spPr>
          <a:xfrm>
            <a:off x="0" y="10"/>
            <a:ext cx="12191980" cy="6857990"/>
          </a:xfrm>
          <a:prstGeom prst="rect">
            <a:avLst/>
          </a:prstGeom>
        </p:spPr>
      </p:pic>
      <p:sp>
        <p:nvSpPr>
          <p:cNvPr id="2" name="Title 1">
            <a:extLst>
              <a:ext uri="{FF2B5EF4-FFF2-40B4-BE49-F238E27FC236}">
                <a16:creationId xmlns:a16="http://schemas.microsoft.com/office/drawing/2014/main" id="{62EA6734-D672-012A-5007-5E734828C0B3}"/>
              </a:ext>
            </a:extLst>
          </p:cNvPr>
          <p:cNvSpPr>
            <a:spLocks noGrp="1"/>
          </p:cNvSpPr>
          <p:nvPr>
            <p:ph type="title"/>
          </p:nvPr>
        </p:nvSpPr>
        <p:spPr>
          <a:xfrm>
            <a:off x="238124" y="29838"/>
            <a:ext cx="10144260" cy="1013800"/>
          </a:xfrm>
        </p:spPr>
        <p:txBody>
          <a:bodyPr vert="horz" lIns="91440" tIns="45720" rIns="91440" bIns="45720" rtlCol="0" anchor="b">
            <a:normAutofit/>
          </a:bodyPr>
          <a:lstStyle/>
          <a:p>
            <a:r>
              <a:rPr lang="en-US" sz="2800" dirty="0">
                <a:solidFill>
                  <a:schemeClr val="tx1"/>
                </a:solidFill>
                <a:effectLst/>
              </a:rPr>
              <a:t>Challenges in Documentation at Nike</a:t>
            </a:r>
            <a:br>
              <a:rPr lang="en-US" sz="2800" dirty="0">
                <a:solidFill>
                  <a:schemeClr val="tx1"/>
                </a:solidFill>
                <a:effectLst/>
              </a:rPr>
            </a:br>
            <a:endParaRPr lang="en-US" sz="2800" dirty="0">
              <a:solidFill>
                <a:schemeClr val="tx1"/>
              </a:solidFill>
            </a:endParaRPr>
          </a:p>
        </p:txBody>
      </p:sp>
      <p:sp>
        <p:nvSpPr>
          <p:cNvPr id="4" name="Text Placeholder 3">
            <a:extLst>
              <a:ext uri="{FF2B5EF4-FFF2-40B4-BE49-F238E27FC236}">
                <a16:creationId xmlns:a16="http://schemas.microsoft.com/office/drawing/2014/main" id="{EB1D59EA-F8EA-991C-53DD-B7930062BEA8}"/>
              </a:ext>
            </a:extLst>
          </p:cNvPr>
          <p:cNvSpPr>
            <a:spLocks noGrp="1"/>
          </p:cNvSpPr>
          <p:nvPr>
            <p:ph type="body" sz="half" idx="2"/>
          </p:nvPr>
        </p:nvSpPr>
        <p:spPr>
          <a:xfrm>
            <a:off x="369362" y="557933"/>
            <a:ext cx="7450039" cy="1166507"/>
          </a:xfrm>
        </p:spPr>
        <p:txBody>
          <a:bodyPr vert="horz" lIns="91440" tIns="45720" rIns="91440" bIns="45720" rtlCol="0" anchor="ctr">
            <a:normAutofit/>
          </a:bodyPr>
          <a:lstStyle/>
          <a:p>
            <a:pPr>
              <a:buClr>
                <a:srgbClr val="F4FD0A"/>
              </a:buClr>
            </a:pPr>
            <a:r>
              <a:rPr lang="en-IN" sz="1400" kern="1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Effective documentation is a crucial aspect of any company's operations, including a global brand like Nike. Despite its success, Nike faces several challenges related to documentation in its various processes. Some of these challenges include:</a:t>
            </a:r>
          </a:p>
          <a:p>
            <a:pPr>
              <a:buClr>
                <a:srgbClr val="F4FD0A"/>
              </a:buClr>
              <a:buFont typeface="Wingdings 2" panose="05020102010507070707" pitchFamily="18" charset="2"/>
              <a:buChar char=""/>
            </a:pPr>
            <a:endParaRPr lang="en-US" dirty="0"/>
          </a:p>
        </p:txBody>
      </p:sp>
      <p:pic>
        <p:nvPicPr>
          <p:cNvPr id="33" name="Picture 32" descr="A black and white text on a black background&#10;&#10;Description automatically generated">
            <a:extLst>
              <a:ext uri="{FF2B5EF4-FFF2-40B4-BE49-F238E27FC236}">
                <a16:creationId xmlns:a16="http://schemas.microsoft.com/office/drawing/2014/main" id="{ED1EC4CB-6622-4A78-0B80-C343C5BC2F55}"/>
              </a:ext>
            </a:extLst>
          </p:cNvPr>
          <p:cNvPicPr>
            <a:picLocks noChangeAspect="1"/>
          </p:cNvPicPr>
          <p:nvPr/>
        </p:nvPicPr>
        <p:blipFill>
          <a:blip r:embed="rId3"/>
          <a:stretch>
            <a:fillRect/>
          </a:stretch>
        </p:blipFill>
        <p:spPr>
          <a:xfrm>
            <a:off x="7799452" y="415159"/>
            <a:ext cx="4061460" cy="2618562"/>
          </a:xfrm>
          <a:prstGeom prst="rect">
            <a:avLst/>
          </a:prstGeom>
        </p:spPr>
      </p:pic>
      <p:graphicFrame>
        <p:nvGraphicFramePr>
          <p:cNvPr id="68" name="TextBox 56">
            <a:extLst>
              <a:ext uri="{FF2B5EF4-FFF2-40B4-BE49-F238E27FC236}">
                <a16:creationId xmlns:a16="http://schemas.microsoft.com/office/drawing/2014/main" id="{4D00A3CC-3121-3A9F-6E93-23F6A6AC1E13}"/>
              </a:ext>
            </a:extLst>
          </p:cNvPr>
          <p:cNvGraphicFramePr/>
          <p:nvPr/>
        </p:nvGraphicFramePr>
        <p:xfrm>
          <a:off x="369342" y="1398056"/>
          <a:ext cx="6924161" cy="51991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3075151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941A9-CCF0-2E10-CEE1-5291212AB176}"/>
              </a:ext>
            </a:extLst>
          </p:cNvPr>
          <p:cNvSpPr>
            <a:spLocks noGrp="1"/>
          </p:cNvSpPr>
          <p:nvPr>
            <p:ph type="title"/>
          </p:nvPr>
        </p:nvSpPr>
        <p:spPr>
          <a:xfrm>
            <a:off x="284463" y="743387"/>
            <a:ext cx="11029616" cy="1013800"/>
          </a:xfrm>
        </p:spPr>
        <p:txBody>
          <a:bodyPr vert="horz" lIns="91440" tIns="45720" rIns="91440" bIns="45720" rtlCol="0" anchor="b">
            <a:normAutofit/>
          </a:bodyPr>
          <a:lstStyle/>
          <a:p>
            <a:r>
              <a:rPr lang="en-US" sz="2800" dirty="0">
                <a:solidFill>
                  <a:schemeClr val="tx1"/>
                </a:solidFill>
                <a:effectLst/>
              </a:rPr>
              <a:t>Addressing Challenges through IT Solutions:</a:t>
            </a:r>
            <a:br>
              <a:rPr lang="en-US" sz="2800" dirty="0">
                <a:solidFill>
                  <a:schemeClr val="tx1"/>
                </a:solidFill>
                <a:effectLst/>
              </a:rPr>
            </a:br>
            <a:endParaRPr lang="en-US" sz="2800" dirty="0">
              <a:solidFill>
                <a:schemeClr val="tx1"/>
              </a:solidFill>
            </a:endParaRPr>
          </a:p>
        </p:txBody>
      </p:sp>
      <p:sp>
        <p:nvSpPr>
          <p:cNvPr id="4" name="Text Placeholder 3">
            <a:extLst>
              <a:ext uri="{FF2B5EF4-FFF2-40B4-BE49-F238E27FC236}">
                <a16:creationId xmlns:a16="http://schemas.microsoft.com/office/drawing/2014/main" id="{BE12BF7B-9572-0284-6F6D-DB28BFF6EAA6}"/>
              </a:ext>
            </a:extLst>
          </p:cNvPr>
          <p:cNvSpPr>
            <a:spLocks noGrp="1"/>
          </p:cNvSpPr>
          <p:nvPr>
            <p:ph type="body" sz="half" idx="2"/>
          </p:nvPr>
        </p:nvSpPr>
        <p:spPr>
          <a:xfrm>
            <a:off x="6936884" y="1838195"/>
            <a:ext cx="4808582" cy="5019805"/>
          </a:xfrm>
        </p:spPr>
        <p:txBody>
          <a:bodyPr vert="horz" lIns="91440" tIns="45720" rIns="91440" bIns="45720" rtlCol="0" anchor="ctr">
            <a:normAutofit/>
          </a:bodyPr>
          <a:lstStyle/>
          <a:p>
            <a:r>
              <a:rPr lang="en-US" sz="2000" dirty="0">
                <a:effectLst/>
              </a:rPr>
              <a:t>To tackle these challenges, Nike can implement a comprehensive IT solution that integrates advanced design tools, real-time communication platforms, automated quality control tracking, and centralized documentation management systems. By leveraging technology, Nike can streamline its documentation processes, improve accuracy, enhance collaboration, and ensure that each custom sneaker design is documented accurately from inception to production.</a:t>
            </a:r>
          </a:p>
          <a:p>
            <a:pPr>
              <a:buFont typeface="Wingdings 2" panose="05020102010507070707" pitchFamily="18" charset="2"/>
              <a:buChar char=""/>
            </a:pPr>
            <a:endParaRPr lang="en-US" dirty="0"/>
          </a:p>
        </p:txBody>
      </p:sp>
      <p:pic>
        <p:nvPicPr>
          <p:cNvPr id="10" name="Picture 9" descr="A white text with red text&#10;&#10;Description automatically generated with medium confidence">
            <a:extLst>
              <a:ext uri="{FF2B5EF4-FFF2-40B4-BE49-F238E27FC236}">
                <a16:creationId xmlns:a16="http://schemas.microsoft.com/office/drawing/2014/main" id="{7A9AA4E9-5781-9270-D1FE-8C06A27F1E28}"/>
              </a:ext>
            </a:extLst>
          </p:cNvPr>
          <p:cNvPicPr>
            <a:picLocks noChangeAspect="1"/>
          </p:cNvPicPr>
          <p:nvPr/>
        </p:nvPicPr>
        <p:blipFill>
          <a:blip r:embed="rId2"/>
          <a:stretch>
            <a:fillRect/>
          </a:stretch>
        </p:blipFill>
        <p:spPr>
          <a:xfrm>
            <a:off x="1" y="1816668"/>
            <a:ext cx="3328996" cy="2439051"/>
          </a:xfrm>
          <a:prstGeom prst="rect">
            <a:avLst/>
          </a:prstGeom>
        </p:spPr>
      </p:pic>
      <p:pic>
        <p:nvPicPr>
          <p:cNvPr id="7" name="Picture 6">
            <a:extLst>
              <a:ext uri="{FF2B5EF4-FFF2-40B4-BE49-F238E27FC236}">
                <a16:creationId xmlns:a16="http://schemas.microsoft.com/office/drawing/2014/main" id="{75F23006-F10A-7901-C1FF-88AF8F5A0600}"/>
              </a:ext>
            </a:extLst>
          </p:cNvPr>
          <p:cNvPicPr>
            <a:picLocks noChangeAspect="1"/>
          </p:cNvPicPr>
          <p:nvPr/>
        </p:nvPicPr>
        <p:blipFill rotWithShape="1">
          <a:blip r:embed="rId3"/>
          <a:srcRect r="4663" b="4"/>
          <a:stretch/>
        </p:blipFill>
        <p:spPr>
          <a:xfrm>
            <a:off x="3237019" y="1875621"/>
            <a:ext cx="3699865" cy="2358286"/>
          </a:xfrm>
          <a:prstGeom prst="rect">
            <a:avLst/>
          </a:prstGeom>
        </p:spPr>
      </p:pic>
      <p:pic>
        <p:nvPicPr>
          <p:cNvPr id="9" name="Picture 8">
            <a:extLst>
              <a:ext uri="{FF2B5EF4-FFF2-40B4-BE49-F238E27FC236}">
                <a16:creationId xmlns:a16="http://schemas.microsoft.com/office/drawing/2014/main" id="{C8955896-72AD-5277-FE22-314F87523C3E}"/>
              </a:ext>
            </a:extLst>
          </p:cNvPr>
          <p:cNvPicPr>
            <a:picLocks noChangeAspect="1"/>
          </p:cNvPicPr>
          <p:nvPr/>
        </p:nvPicPr>
        <p:blipFill rotWithShape="1">
          <a:blip r:embed="rId4"/>
          <a:srcRect r="5645" b="3"/>
          <a:stretch/>
        </p:blipFill>
        <p:spPr>
          <a:xfrm>
            <a:off x="1" y="4268397"/>
            <a:ext cx="3328996" cy="2574908"/>
          </a:xfrm>
          <a:prstGeom prst="rect">
            <a:avLst/>
          </a:prstGeom>
        </p:spPr>
      </p:pic>
      <p:pic>
        <p:nvPicPr>
          <p:cNvPr id="6" name="Picture 5" descr="A black screen with white text&#10;&#10;Description automatically generated">
            <a:extLst>
              <a:ext uri="{FF2B5EF4-FFF2-40B4-BE49-F238E27FC236}">
                <a16:creationId xmlns:a16="http://schemas.microsoft.com/office/drawing/2014/main" id="{091C16B7-D9B0-97FE-DE10-3B49D8A90104}"/>
              </a:ext>
            </a:extLst>
          </p:cNvPr>
          <p:cNvPicPr>
            <a:picLocks noChangeAspect="1"/>
          </p:cNvPicPr>
          <p:nvPr/>
        </p:nvPicPr>
        <p:blipFill rotWithShape="1">
          <a:blip r:embed="rId5"/>
          <a:srcRect r="7923" b="-1"/>
          <a:stretch/>
        </p:blipFill>
        <p:spPr>
          <a:xfrm>
            <a:off x="3303988" y="4268397"/>
            <a:ext cx="3632896" cy="2589603"/>
          </a:xfrm>
          <a:prstGeom prst="rect">
            <a:avLst/>
          </a:prstGeom>
        </p:spPr>
      </p:pic>
    </p:spTree>
    <p:extLst>
      <p:ext uri="{BB962C8B-B14F-4D97-AF65-F5344CB8AC3E}">
        <p14:creationId xmlns:p14="http://schemas.microsoft.com/office/powerpoint/2010/main" val="3548288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Nike iD Global Site, Immersive VR Retail Experience, Ecommerce &amp; Mobile App  — Bradley O'Brien">
            <a:extLst>
              <a:ext uri="{FF2B5EF4-FFF2-40B4-BE49-F238E27FC236}">
                <a16:creationId xmlns:a16="http://schemas.microsoft.com/office/drawing/2014/main" id="{721A66CA-C89E-A618-4AE4-F5E1AD625CFC}"/>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t="4190" b="14875"/>
          <a:stretch/>
        </p:blipFill>
        <p:spPr bwMode="auto">
          <a:xfrm>
            <a:off x="20" y="10"/>
            <a:ext cx="12191980" cy="6857990"/>
          </a:xfrm>
          <a:prstGeom prst="rect">
            <a:avLst/>
          </a:prstGeom>
          <a:noFill/>
        </p:spPr>
      </p:pic>
      <p:sp>
        <p:nvSpPr>
          <p:cNvPr id="2" name="Title 1">
            <a:extLst>
              <a:ext uri="{FF2B5EF4-FFF2-40B4-BE49-F238E27FC236}">
                <a16:creationId xmlns:a16="http://schemas.microsoft.com/office/drawing/2014/main" id="{C5F2FB0B-15EC-453B-BC9B-69AD35DDCEA3}"/>
              </a:ext>
            </a:extLst>
          </p:cNvPr>
          <p:cNvSpPr>
            <a:spLocks noGrp="1"/>
          </p:cNvSpPr>
          <p:nvPr>
            <p:ph type="title"/>
          </p:nvPr>
        </p:nvSpPr>
        <p:spPr>
          <a:xfrm>
            <a:off x="238575" y="141230"/>
            <a:ext cx="9793192" cy="737665"/>
          </a:xfrm>
        </p:spPr>
        <p:txBody>
          <a:bodyPr vert="horz" lIns="91440" tIns="45720" rIns="91440" bIns="45720" rtlCol="0" anchor="b">
            <a:noAutofit/>
          </a:bodyPr>
          <a:lstStyle/>
          <a:p>
            <a:r>
              <a:rPr lang="en-IN" sz="2400" b="1" i="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Proposal of IT Solution for Enhancing Nike's Custom Sneaker Design Process</a:t>
            </a:r>
            <a:endParaRPr lang="en-US" sz="2400" i="1" dirty="0">
              <a:solidFill>
                <a:srgbClr val="FFFF00"/>
              </a:solidFill>
            </a:endParaRPr>
          </a:p>
        </p:txBody>
      </p:sp>
      <p:graphicFrame>
        <p:nvGraphicFramePr>
          <p:cNvPr id="101" name="Subtitle 2">
            <a:extLst>
              <a:ext uri="{FF2B5EF4-FFF2-40B4-BE49-F238E27FC236}">
                <a16:creationId xmlns:a16="http://schemas.microsoft.com/office/drawing/2014/main" id="{B8E3B511-FBC1-58AB-78D5-9569B7B619FC}"/>
              </a:ext>
            </a:extLst>
          </p:cNvPr>
          <p:cNvGraphicFramePr/>
          <p:nvPr>
            <p:extLst>
              <p:ext uri="{D42A27DB-BD31-4B8C-83A1-F6EECF244321}">
                <p14:modId xmlns:p14="http://schemas.microsoft.com/office/powerpoint/2010/main" val="1065238580"/>
              </p:ext>
            </p:extLst>
          </p:nvPr>
        </p:nvGraphicFramePr>
        <p:xfrm>
          <a:off x="238575" y="864610"/>
          <a:ext cx="10952155" cy="57137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27882511"/>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F273B-C7C8-CBEB-1709-02FA9ADB8B07}"/>
              </a:ext>
            </a:extLst>
          </p:cNvPr>
          <p:cNvSpPr>
            <a:spLocks noGrp="1"/>
          </p:cNvSpPr>
          <p:nvPr>
            <p:ph type="title"/>
          </p:nvPr>
        </p:nvSpPr>
        <p:spPr>
          <a:xfrm>
            <a:off x="4401850" y="702156"/>
            <a:ext cx="7208958" cy="1013800"/>
          </a:xfrm>
        </p:spPr>
        <p:txBody>
          <a:bodyPr>
            <a:normAutofit/>
          </a:bodyPr>
          <a:lstStyle/>
          <a:p>
            <a:pPr>
              <a:lnSpc>
                <a:spcPct val="90000"/>
              </a:lnSpc>
            </a:pPr>
            <a:r>
              <a:rPr lang="en-IN" sz="2200" b="1" i="1" kern="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User Interface for Nike's Enhanced Custom Sneaker Design Platform</a:t>
            </a:r>
            <a:br>
              <a:rPr lang="en-IN" sz="2200" kern="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br>
            <a:endParaRPr lang="en-IN" sz="2200" dirty="0">
              <a:solidFill>
                <a:srgbClr val="FFFFFF"/>
              </a:solidFill>
            </a:endParaRPr>
          </a:p>
        </p:txBody>
      </p:sp>
      <p:sp>
        <p:nvSpPr>
          <p:cNvPr id="50" name="Content Placeholder 7">
            <a:extLst>
              <a:ext uri="{FF2B5EF4-FFF2-40B4-BE49-F238E27FC236}">
                <a16:creationId xmlns:a16="http://schemas.microsoft.com/office/drawing/2014/main" id="{07E6D031-126E-8F4B-58AC-2898361E07E3}"/>
              </a:ext>
            </a:extLst>
          </p:cNvPr>
          <p:cNvSpPr>
            <a:spLocks noGrp="1"/>
          </p:cNvSpPr>
          <p:nvPr>
            <p:ph idx="1"/>
          </p:nvPr>
        </p:nvSpPr>
        <p:spPr>
          <a:xfrm>
            <a:off x="4340671" y="2628171"/>
            <a:ext cx="7208957" cy="4045683"/>
          </a:xfrm>
        </p:spPr>
        <p:txBody>
          <a:bodyPr>
            <a:normAutofit/>
          </a:bodyPr>
          <a:lstStyle/>
          <a:p>
            <a:pPr marL="0" indent="0">
              <a:lnSpc>
                <a:spcPct val="90000"/>
              </a:lnSpc>
              <a:buNone/>
            </a:pPr>
            <a:r>
              <a:rPr lang="en-IN" sz="1500" kern="100" dirty="0">
                <a:effectLst/>
                <a:latin typeface="Calibri" panose="020F0502020204030204" pitchFamily="34" charset="0"/>
                <a:ea typeface="Calibri" panose="020F0502020204030204" pitchFamily="34" charset="0"/>
                <a:cs typeface="Times New Roman" panose="02020603050405020304" pitchFamily="18" charset="0"/>
              </a:rPr>
              <a:t>A user-friendly and visually appealing user interface (UI) is essential for Nike's enhanced custom sneaker design platform. The UI should seamlessly guide customers through the design process, provide clear information, and ensure an enjoyable and intuitive experience. Here's an overview of the proposed user interface elements:</a:t>
            </a:r>
          </a:p>
          <a:p>
            <a:pPr marL="0" indent="0">
              <a:lnSpc>
                <a:spcPct val="90000"/>
              </a:lnSpc>
              <a:spcAft>
                <a:spcPts val="800"/>
              </a:spcAft>
              <a:buNone/>
            </a:pPr>
            <a:r>
              <a:rPr lang="en-IN" sz="1500" b="1" kern="100" dirty="0">
                <a:effectLst/>
                <a:latin typeface="Calibri" panose="020F0502020204030204" pitchFamily="34" charset="0"/>
                <a:ea typeface="Calibri" panose="020F0502020204030204" pitchFamily="34" charset="0"/>
                <a:cs typeface="Times New Roman" panose="02020603050405020304" pitchFamily="18" charset="0"/>
              </a:rPr>
              <a:t> Landing Page:</a:t>
            </a:r>
            <a:endParaRPr lang="en-IN" sz="15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90000"/>
              </a:lnSpc>
              <a:spcAft>
                <a:spcPts val="800"/>
              </a:spcAft>
              <a:buSzPts val="1000"/>
              <a:buFont typeface="Symbol" panose="05050102010706020507" pitchFamily="18" charset="2"/>
              <a:buChar char=""/>
              <a:tabLst>
                <a:tab pos="457200" algn="l"/>
              </a:tabLst>
            </a:pPr>
            <a:r>
              <a:rPr lang="en-IN" sz="1500" kern="100" dirty="0">
                <a:effectLst/>
                <a:latin typeface="Calibri" panose="020F0502020204030204" pitchFamily="34" charset="0"/>
                <a:ea typeface="Calibri" panose="020F0502020204030204" pitchFamily="34" charset="0"/>
                <a:cs typeface="Times New Roman" panose="02020603050405020304" pitchFamily="18" charset="0"/>
              </a:rPr>
              <a:t>Engaging welcome screen showcasing Nike's brand identity and custom sneaker options.</a:t>
            </a:r>
          </a:p>
          <a:p>
            <a:pPr marL="342900" lvl="0" indent="-342900">
              <a:lnSpc>
                <a:spcPct val="90000"/>
              </a:lnSpc>
              <a:spcAft>
                <a:spcPts val="800"/>
              </a:spcAft>
              <a:buSzPts val="1000"/>
              <a:buFont typeface="Symbol" panose="05050102010706020507" pitchFamily="18" charset="2"/>
              <a:buChar char=""/>
              <a:tabLst>
                <a:tab pos="457200" algn="l"/>
              </a:tabLst>
            </a:pPr>
            <a:r>
              <a:rPr lang="en-IN" sz="1500" kern="100" dirty="0">
                <a:effectLst/>
                <a:latin typeface="Calibri" panose="020F0502020204030204" pitchFamily="34" charset="0"/>
                <a:ea typeface="Calibri" panose="020F0502020204030204" pitchFamily="34" charset="0"/>
                <a:cs typeface="Times New Roman" panose="02020603050405020304" pitchFamily="18" charset="0"/>
              </a:rPr>
              <a:t>Clear call-to-action buttons encouraging users to start designing their sneakers.</a:t>
            </a:r>
          </a:p>
          <a:p>
            <a:pPr marL="0" lvl="0" indent="0">
              <a:lnSpc>
                <a:spcPct val="90000"/>
              </a:lnSpc>
              <a:spcAft>
                <a:spcPts val="800"/>
              </a:spcAft>
              <a:buNone/>
            </a:pPr>
            <a:r>
              <a:rPr lang="en-IN" sz="1500" b="1" kern="100" dirty="0">
                <a:effectLst/>
                <a:latin typeface="Calibri" panose="020F0502020204030204" pitchFamily="34" charset="0"/>
                <a:ea typeface="Calibri" panose="020F0502020204030204" pitchFamily="34" charset="0"/>
                <a:cs typeface="Times New Roman" panose="02020603050405020304" pitchFamily="18" charset="0"/>
              </a:rPr>
              <a:t>Custom Design Studio:</a:t>
            </a:r>
          </a:p>
          <a:p>
            <a:pPr marL="342900" lvl="0" indent="-342900">
              <a:lnSpc>
                <a:spcPct val="90000"/>
              </a:lnSpc>
              <a:spcAft>
                <a:spcPts val="800"/>
              </a:spcAft>
              <a:buSzPts val="1000"/>
              <a:buFont typeface="Symbol" panose="05050102010706020507" pitchFamily="18" charset="2"/>
              <a:buChar char=""/>
              <a:tabLst>
                <a:tab pos="457200" algn="l"/>
              </a:tabLst>
            </a:pPr>
            <a:r>
              <a:rPr lang="en-IN" sz="1500" kern="100" dirty="0">
                <a:effectLst/>
                <a:latin typeface="Calibri" panose="020F0502020204030204" pitchFamily="34" charset="0"/>
                <a:ea typeface="Calibri" panose="020F0502020204030204" pitchFamily="34" charset="0"/>
                <a:cs typeface="Times New Roman" panose="02020603050405020304" pitchFamily="18" charset="0"/>
              </a:rPr>
              <a:t>Interactive canvas where users can choose sneaker model, </a:t>
            </a:r>
            <a:r>
              <a:rPr lang="en-IN" sz="1500" kern="100" dirty="0" err="1">
                <a:effectLst/>
                <a:latin typeface="Calibri" panose="020F0502020204030204" pitchFamily="34" charset="0"/>
                <a:ea typeface="Calibri" panose="020F0502020204030204" pitchFamily="34" charset="0"/>
                <a:cs typeface="Times New Roman" panose="02020603050405020304" pitchFamily="18" charset="0"/>
              </a:rPr>
              <a:t>colors</a:t>
            </a:r>
            <a:r>
              <a:rPr lang="en-IN" sz="1500" kern="100" dirty="0">
                <a:effectLst/>
                <a:latin typeface="Calibri" panose="020F0502020204030204" pitchFamily="34" charset="0"/>
                <a:ea typeface="Calibri" panose="020F0502020204030204" pitchFamily="34" charset="0"/>
                <a:cs typeface="Times New Roman" panose="02020603050405020304" pitchFamily="18" charset="0"/>
              </a:rPr>
              <a:t>, materials, and design elements.</a:t>
            </a:r>
          </a:p>
          <a:p>
            <a:pPr marL="342900" lvl="0" indent="-342900">
              <a:lnSpc>
                <a:spcPct val="90000"/>
              </a:lnSpc>
              <a:spcAft>
                <a:spcPts val="800"/>
              </a:spcAft>
              <a:buSzPts val="1000"/>
              <a:buFont typeface="Symbol" panose="05050102010706020507" pitchFamily="18" charset="2"/>
              <a:buChar char=""/>
              <a:tabLst>
                <a:tab pos="457200" algn="l"/>
              </a:tabLst>
            </a:pPr>
            <a:r>
              <a:rPr lang="en-IN" sz="1500" kern="100" dirty="0">
                <a:effectLst/>
                <a:latin typeface="Calibri" panose="020F0502020204030204" pitchFamily="34" charset="0"/>
                <a:ea typeface="Calibri" panose="020F0502020204030204" pitchFamily="34" charset="0"/>
                <a:cs typeface="Times New Roman" panose="02020603050405020304" pitchFamily="18" charset="0"/>
              </a:rPr>
              <a:t>Intuitive drag-and-drop functionality for adding graphics, logos, and patterns.</a:t>
            </a:r>
          </a:p>
          <a:p>
            <a:pPr marL="0" lvl="0" indent="0">
              <a:lnSpc>
                <a:spcPct val="90000"/>
              </a:lnSpc>
              <a:spcAft>
                <a:spcPts val="800"/>
              </a:spcAft>
              <a:buNone/>
            </a:pPr>
            <a:endParaRPr lang="en-IN" sz="15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90000"/>
              </a:lnSpc>
              <a:spcAft>
                <a:spcPts val="800"/>
              </a:spcAft>
              <a:buNone/>
            </a:pPr>
            <a:endParaRPr lang="en-IN" sz="15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90000"/>
              </a:lnSpc>
              <a:spcAft>
                <a:spcPts val="800"/>
              </a:spcAft>
              <a:buNone/>
            </a:pPr>
            <a:endParaRPr lang="en-IN" sz="15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90000"/>
              </a:lnSpc>
              <a:buNone/>
            </a:pPr>
            <a:endParaRPr lang="en-IN" sz="15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90000"/>
              </a:lnSpc>
            </a:pPr>
            <a:endParaRPr lang="en-US" sz="1500" dirty="0"/>
          </a:p>
        </p:txBody>
      </p:sp>
      <p:pic>
        <p:nvPicPr>
          <p:cNvPr id="4" name="Content Placeholder 3" descr="A shoe and cell phones with a screen&#10;&#10;Description automatically generated with medium confidence">
            <a:extLst>
              <a:ext uri="{FF2B5EF4-FFF2-40B4-BE49-F238E27FC236}">
                <a16:creationId xmlns:a16="http://schemas.microsoft.com/office/drawing/2014/main" id="{9892DBBC-CC54-39D2-46C5-AC8304CB9B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0" y="0"/>
            <a:ext cx="4263033" cy="6858000"/>
          </a:xfrm>
          <a:prstGeom prst="rect">
            <a:avLst/>
          </a:prstGeom>
          <a:noFill/>
        </p:spPr>
      </p:pic>
    </p:spTree>
    <p:extLst>
      <p:ext uri="{BB962C8B-B14F-4D97-AF65-F5344CB8AC3E}">
        <p14:creationId xmlns:p14="http://schemas.microsoft.com/office/powerpoint/2010/main" val="437159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Nike iD – Dan Galdamez">
            <a:extLst>
              <a:ext uri="{FF2B5EF4-FFF2-40B4-BE49-F238E27FC236}">
                <a16:creationId xmlns:a16="http://schemas.microsoft.com/office/drawing/2014/main" id="{BA5687AD-0E48-5F96-BF4A-4BD409ABA2C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437" r="3" b="2590"/>
          <a:stretch/>
        </p:blipFill>
        <p:spPr bwMode="auto">
          <a:xfrm>
            <a:off x="-11" y="10"/>
            <a:ext cx="4578272" cy="2608947"/>
          </a:xfrm>
          <a:prstGeom prst="rect">
            <a:avLst/>
          </a:prstGeom>
          <a:noFill/>
        </p:spPr>
      </p:pic>
      <p:sp>
        <p:nvSpPr>
          <p:cNvPr id="2" name="Title 1">
            <a:extLst>
              <a:ext uri="{FF2B5EF4-FFF2-40B4-BE49-F238E27FC236}">
                <a16:creationId xmlns:a16="http://schemas.microsoft.com/office/drawing/2014/main" id="{3B308F2A-8956-036F-465B-33C58BF724E2}"/>
              </a:ext>
            </a:extLst>
          </p:cNvPr>
          <p:cNvSpPr>
            <a:spLocks noGrp="1"/>
          </p:cNvSpPr>
          <p:nvPr>
            <p:ph type="title"/>
          </p:nvPr>
        </p:nvSpPr>
        <p:spPr>
          <a:xfrm>
            <a:off x="4729997" y="485361"/>
            <a:ext cx="6400367" cy="1431399"/>
          </a:xfrm>
        </p:spPr>
        <p:txBody>
          <a:bodyPr vert="horz" lIns="91440" tIns="45720" rIns="91440" bIns="45720" rtlCol="0" anchor="ctr">
            <a:normAutofit/>
          </a:bodyPr>
          <a:lstStyle/>
          <a:p>
            <a:r>
              <a:rPr lang="en-IN" sz="2800" b="1" i="1" kern="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User Interface for Nike's Enhanced Custom Sneaker Design Platform</a:t>
            </a:r>
            <a:br>
              <a:rPr lang="en-IN" sz="2800" kern="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br>
            <a:endParaRPr lang="en-US" dirty="0">
              <a:solidFill>
                <a:srgbClr val="FFFFFF"/>
              </a:solidFill>
            </a:endParaRPr>
          </a:p>
        </p:txBody>
      </p:sp>
      <p:pic>
        <p:nvPicPr>
          <p:cNvPr id="6" name="Content Placeholder 5" descr="Create and order personalized Nike sneakers straight from your iPhone |  TechCrunch">
            <a:extLst>
              <a:ext uri="{FF2B5EF4-FFF2-40B4-BE49-F238E27FC236}">
                <a16:creationId xmlns:a16="http://schemas.microsoft.com/office/drawing/2014/main" id="{1D35F896-6E37-B5D8-BB79-038CD828F97E}"/>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r="-4" b="3689"/>
          <a:stretch/>
        </p:blipFill>
        <p:spPr bwMode="auto">
          <a:xfrm>
            <a:off x="11" y="2608956"/>
            <a:ext cx="4560199" cy="4249043"/>
          </a:xfrm>
          <a:prstGeom prst="rect">
            <a:avLst/>
          </a:prstGeom>
          <a:noFill/>
        </p:spPr>
      </p:pic>
      <p:sp>
        <p:nvSpPr>
          <p:cNvPr id="4" name="Content Placeholder 3">
            <a:extLst>
              <a:ext uri="{FF2B5EF4-FFF2-40B4-BE49-F238E27FC236}">
                <a16:creationId xmlns:a16="http://schemas.microsoft.com/office/drawing/2014/main" id="{3012B6C5-59DB-607E-4476-BAC0443E6C77}"/>
              </a:ext>
            </a:extLst>
          </p:cNvPr>
          <p:cNvSpPr>
            <a:spLocks noGrp="1"/>
          </p:cNvSpPr>
          <p:nvPr>
            <p:ph sz="half" idx="2"/>
          </p:nvPr>
        </p:nvSpPr>
        <p:spPr>
          <a:xfrm>
            <a:off x="4729997" y="1916760"/>
            <a:ext cx="7326365" cy="5307317"/>
          </a:xfrm>
        </p:spPr>
        <p:txBody>
          <a:bodyPr vert="horz" lIns="91440" tIns="45720" rIns="91440" bIns="45720" rtlCol="0" anchor="ctr">
            <a:normAutofit/>
          </a:bodyPr>
          <a:lstStyle/>
          <a:p>
            <a:pPr marL="0" indent="0">
              <a:buNone/>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3D Sneaker Visualization: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Realistic 3D rendering of customized sneakers that users can rotate, zoom in, and inspect from various angles.</a:t>
            </a:r>
          </a:p>
          <a:p>
            <a:pPr marL="342900" lvl="0" indent="-342900">
              <a:lnSpc>
                <a:spcPct val="107000"/>
              </a:lnSpc>
              <a:spcAft>
                <a:spcPts val="800"/>
              </a:spcAft>
              <a:buSzPts val="1000"/>
              <a:buFont typeface="Symbol" panose="05050102010706020507" pitchFamily="18" charset="2"/>
              <a:buChar char=""/>
              <a:tabLst>
                <a:tab pos="457200" algn="l"/>
              </a:tabLs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Ability to switch between different views, such as top, side, and back.</a:t>
            </a:r>
          </a:p>
          <a:p>
            <a:pPr marL="0" lvl="0" indent="0">
              <a:lnSpc>
                <a:spcPct val="107000"/>
              </a:lnSpc>
              <a:spcAft>
                <a:spcPts val="800"/>
              </a:spcAft>
              <a:buNone/>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AR Try-On Feature: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Option to virtually "try on" designed sneakers using AR technology.</a:t>
            </a:r>
          </a:p>
          <a:p>
            <a:pPr marL="342900" lvl="0" indent="-342900">
              <a:lnSpc>
                <a:spcPct val="107000"/>
              </a:lnSpc>
              <a:spcAft>
                <a:spcPts val="800"/>
              </a:spcAft>
              <a:buSzPts val="1000"/>
              <a:buFont typeface="Symbol" panose="05050102010706020507" pitchFamily="18" charset="2"/>
              <a:buChar char=""/>
              <a:tabLst>
                <a:tab pos="457200" algn="l"/>
              </a:tabLs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Users can use their smartphone cameras to see how the sneakers would look on their feet.</a:t>
            </a:r>
          </a:p>
          <a:p>
            <a:pPr marL="0" indent="0">
              <a:lnSpc>
                <a:spcPct val="107000"/>
              </a:lnSpc>
              <a:spcAft>
                <a:spcPts val="800"/>
              </a:spcAft>
              <a:buNone/>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 Sizing Assistance: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Step-by-step instructions for accurate foot measurement using the mobile app.</a:t>
            </a:r>
          </a:p>
          <a:p>
            <a:pPr marL="0" indent="0">
              <a:buNone/>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Clear visual cues and guidelines to ensure precise sizing.</a:t>
            </a:r>
          </a:p>
          <a:p>
            <a:endParaRPr lang="en-US" dirty="0">
              <a:solidFill>
                <a:srgbClr val="FFFFFF"/>
              </a:solidFill>
            </a:endParaRPr>
          </a:p>
        </p:txBody>
      </p:sp>
    </p:spTree>
    <p:extLst>
      <p:ext uri="{BB962C8B-B14F-4D97-AF65-F5344CB8AC3E}">
        <p14:creationId xmlns:p14="http://schemas.microsoft.com/office/powerpoint/2010/main" val="373767801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B511C-A17F-C4AC-0387-08B69101B726}"/>
              </a:ext>
            </a:extLst>
          </p:cNvPr>
          <p:cNvSpPr>
            <a:spLocks noGrp="1"/>
          </p:cNvSpPr>
          <p:nvPr>
            <p:ph type="title"/>
          </p:nvPr>
        </p:nvSpPr>
        <p:spPr>
          <a:xfrm>
            <a:off x="4461972" y="978301"/>
            <a:ext cx="7208958" cy="1013800"/>
          </a:xfrm>
        </p:spPr>
        <p:txBody>
          <a:bodyPr vert="horz" lIns="91440" tIns="45720" rIns="91440" bIns="45720" rtlCol="0" anchor="b">
            <a:normAutofit fontScale="90000"/>
          </a:bodyPr>
          <a:lstStyle/>
          <a:p>
            <a:r>
              <a:rPr lang="en-IN" sz="2800" b="1" i="1" kern="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User Interface for Nike's Enhanced Custom Sneaker Design Platform</a:t>
            </a:r>
            <a:br>
              <a:rPr lang="en-IN" sz="2800" kern="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br>
            <a:endParaRPr lang="en-US" dirty="0">
              <a:solidFill>
                <a:srgbClr val="FFFFFF"/>
              </a:solidFill>
            </a:endParaRPr>
          </a:p>
        </p:txBody>
      </p:sp>
      <p:pic>
        <p:nvPicPr>
          <p:cNvPr id="5" name="Content Placeholder 4" descr="NikeiD iPhone Reimagined - hattilim">
            <a:extLst>
              <a:ext uri="{FF2B5EF4-FFF2-40B4-BE49-F238E27FC236}">
                <a16:creationId xmlns:a16="http://schemas.microsoft.com/office/drawing/2014/main" id="{BAF8E880-6883-A975-1A27-F19A3F3A72CC}"/>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bwMode="auto">
          <a:xfrm>
            <a:off x="0" y="3339465"/>
            <a:ext cx="4369553" cy="3518535"/>
          </a:xfrm>
          <a:prstGeom prst="rect">
            <a:avLst/>
          </a:prstGeom>
          <a:noFill/>
        </p:spPr>
      </p:pic>
      <p:graphicFrame>
        <p:nvGraphicFramePr>
          <p:cNvPr id="33" name="Content Placeholder 3">
            <a:extLst>
              <a:ext uri="{FF2B5EF4-FFF2-40B4-BE49-F238E27FC236}">
                <a16:creationId xmlns:a16="http://schemas.microsoft.com/office/drawing/2014/main" id="{44ED3F63-CFAF-924D-90E5-6BFA1AC5DAE4}"/>
              </a:ext>
            </a:extLst>
          </p:cNvPr>
          <p:cNvGraphicFramePr>
            <a:graphicFrameLocks noGrp="1"/>
          </p:cNvGraphicFramePr>
          <p:nvPr>
            <p:ph sz="half" idx="2"/>
          </p:nvPr>
        </p:nvGraphicFramePr>
        <p:xfrm>
          <a:off x="4369552" y="1931405"/>
          <a:ext cx="7950170" cy="49265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NIKEiD Direct Studio Opens in NikeTown London | Hypebeast">
            <a:extLst>
              <a:ext uri="{FF2B5EF4-FFF2-40B4-BE49-F238E27FC236}">
                <a16:creationId xmlns:a16="http://schemas.microsoft.com/office/drawing/2014/main" id="{98AD0B38-6DD3-4269-5E55-9B998BF624A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bwMode="auto">
          <a:xfrm>
            <a:off x="0" y="1"/>
            <a:ext cx="4369552" cy="3339464"/>
          </a:xfrm>
          <a:prstGeom prst="rect">
            <a:avLst/>
          </a:prstGeom>
          <a:noFill/>
        </p:spPr>
      </p:pic>
    </p:spTree>
    <p:extLst>
      <p:ext uri="{BB962C8B-B14F-4D97-AF65-F5344CB8AC3E}">
        <p14:creationId xmlns:p14="http://schemas.microsoft.com/office/powerpoint/2010/main" val="391121800"/>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D4A67D12-FAB5-406C-9279-3EAA5A20A61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TM03457464[[fn=Dividend]]</Template>
  <TotalTime>451</TotalTime>
  <Words>4102</Words>
  <Application>Microsoft Office PowerPoint</Application>
  <PresentationFormat>Widescreen</PresentationFormat>
  <Paragraphs>204</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Castellar</vt:lpstr>
      <vt:lpstr>Gill Sans MT</vt:lpstr>
      <vt:lpstr>Symbol</vt:lpstr>
      <vt:lpstr>Wingdings 2</vt:lpstr>
      <vt:lpstr>Dividend</vt:lpstr>
      <vt:lpstr>IT SOLUTION FOR NIKE JUST DO IT </vt:lpstr>
      <vt:lpstr>Agenda</vt:lpstr>
      <vt:lpstr>What is Nike? </vt:lpstr>
      <vt:lpstr>Challenges in Documentation at Nike </vt:lpstr>
      <vt:lpstr>Addressing Challenges through IT Solutions: </vt:lpstr>
      <vt:lpstr>Proposal of IT Solution for Enhancing Nike's Custom Sneaker Design Process</vt:lpstr>
      <vt:lpstr>User Interface for Nike's Enhanced Custom Sneaker Design Platform </vt:lpstr>
      <vt:lpstr>User Interface for Nike's Enhanced Custom Sneaker Design Platform </vt:lpstr>
      <vt:lpstr>User Interface for Nike's Enhanced Custom Sneaker Design Platform </vt:lpstr>
      <vt:lpstr>PowerPoint Presentation</vt:lpstr>
      <vt:lpstr>How to Proceed with the IT Solution Project for Nike's Custom Sneaker Design Enhancement </vt:lpstr>
      <vt:lpstr>PowerPoint Presentation</vt:lpstr>
      <vt:lpstr>Challenges and Directions for Solutions in Enhancing Nike's Custom Sneaker Design Process </vt:lpstr>
      <vt:lpstr>Challenges and Directions for Solutions in Enhancing Nike's Custom Sneaker Design Process </vt:lpstr>
      <vt:lpstr>Problems and solutions             </vt:lpstr>
      <vt:lpstr>Proposed IT Solution: </vt:lpstr>
      <vt:lpstr>Benefits: </vt:lpstr>
      <vt:lpstr>Delivering the Proposal:  </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SOLUTION FOR NIKE JUST DO IT </dc:title>
  <dc:creator>SHUBHAM SINGH</dc:creator>
  <cp:lastModifiedBy>SHUBHAM SINGH</cp:lastModifiedBy>
  <cp:revision>1</cp:revision>
  <dcterms:created xsi:type="dcterms:W3CDTF">2023-08-23T12:40:38Z</dcterms:created>
  <dcterms:modified xsi:type="dcterms:W3CDTF">2023-08-23T20:11:54Z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